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321" r:id="rId3"/>
    <p:sldId id="336" r:id="rId4"/>
    <p:sldId id="325" r:id="rId5"/>
    <p:sldId id="273" r:id="rId6"/>
    <p:sldId id="272" r:id="rId7"/>
    <p:sldId id="284" r:id="rId8"/>
    <p:sldId id="274" r:id="rId9"/>
    <p:sldId id="281" r:id="rId10"/>
    <p:sldId id="298" r:id="rId11"/>
    <p:sldId id="277" r:id="rId12"/>
    <p:sldId id="279" r:id="rId13"/>
    <p:sldId id="278" r:id="rId14"/>
    <p:sldId id="282" r:id="rId15"/>
    <p:sldId id="280" r:id="rId16"/>
    <p:sldId id="285" r:id="rId17"/>
    <p:sldId id="286" r:id="rId18"/>
    <p:sldId id="287" r:id="rId19"/>
    <p:sldId id="288" r:id="rId20"/>
    <p:sldId id="291" r:id="rId21"/>
    <p:sldId id="341" r:id="rId22"/>
    <p:sldId id="337" r:id="rId23"/>
    <p:sldId id="283" r:id="rId24"/>
    <p:sldId id="290" r:id="rId25"/>
    <p:sldId id="292" r:id="rId26"/>
    <p:sldId id="297" r:id="rId27"/>
    <p:sldId id="300" r:id="rId28"/>
    <p:sldId id="328" r:id="rId29"/>
    <p:sldId id="329" r:id="rId30"/>
    <p:sldId id="330" r:id="rId31"/>
    <p:sldId id="331" r:id="rId32"/>
    <p:sldId id="332" r:id="rId33"/>
    <p:sldId id="333" r:id="rId34"/>
    <p:sldId id="334" r:id="rId35"/>
    <p:sldId id="335" r:id="rId36"/>
    <p:sldId id="338" r:id="rId37"/>
    <p:sldId id="339" r:id="rId38"/>
    <p:sldId id="293" r:id="rId39"/>
    <p:sldId id="301" r:id="rId40"/>
    <p:sldId id="302" r:id="rId41"/>
    <p:sldId id="340" r:id="rId42"/>
    <p:sldId id="276" r:id="rId43"/>
    <p:sldId id="303" r:id="rId44"/>
    <p:sldId id="27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37909C-BA4C-4E97-A39E-1BEBAAD86F8F}" v="3" dt="2023-03-30T03:25:29.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106" d="100"/>
          <a:sy n="106" d="100"/>
        </p:scale>
        <p:origin x="792"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ang" userId="af49c15263cff4bc" providerId="LiveId" clId="{41C0553C-A4D9-4BF7-B3D9-B9E44F083A77}"/>
    <pc:docChg chg="modSld">
      <pc:chgData name="Alex Pang" userId="af49c15263cff4bc" providerId="LiveId" clId="{41C0553C-A4D9-4BF7-B3D9-B9E44F083A77}" dt="2020-04-30T00:05:53.539" v="14" actId="1076"/>
      <pc:docMkLst>
        <pc:docMk/>
      </pc:docMkLst>
      <pc:sldChg chg="modSp">
        <pc:chgData name="Alex Pang" userId="af49c15263cff4bc" providerId="LiveId" clId="{41C0553C-A4D9-4BF7-B3D9-B9E44F083A77}" dt="2020-04-30T00:05:53.539" v="14" actId="1076"/>
        <pc:sldMkLst>
          <pc:docMk/>
          <pc:sldMk cId="3171092529" sldId="273"/>
        </pc:sldMkLst>
        <pc:spChg chg="mod">
          <ac:chgData name="Alex Pang" userId="af49c15263cff4bc" providerId="LiveId" clId="{41C0553C-A4D9-4BF7-B3D9-B9E44F083A77}" dt="2020-04-30T00:05:53.539" v="14" actId="1076"/>
          <ac:spMkLst>
            <pc:docMk/>
            <pc:sldMk cId="3171092529" sldId="273"/>
            <ac:spMk id="3" creationId="{E11463E1-0FC2-4BCD-BAEF-78A15966AC92}"/>
          </ac:spMkLst>
        </pc:spChg>
      </pc:sldChg>
      <pc:sldChg chg="modSp">
        <pc:chgData name="Alex Pang" userId="af49c15263cff4bc" providerId="LiveId" clId="{41C0553C-A4D9-4BF7-B3D9-B9E44F083A77}" dt="2020-04-28T00:36:37.309" v="13" actId="1076"/>
        <pc:sldMkLst>
          <pc:docMk/>
          <pc:sldMk cId="3292337924" sldId="286"/>
        </pc:sldMkLst>
        <pc:spChg chg="mod">
          <ac:chgData name="Alex Pang" userId="af49c15263cff4bc" providerId="LiveId" clId="{41C0553C-A4D9-4BF7-B3D9-B9E44F083A77}" dt="2020-04-28T00:33:01.732" v="7" actId="1076"/>
          <ac:spMkLst>
            <pc:docMk/>
            <pc:sldMk cId="3292337924" sldId="286"/>
            <ac:spMk id="5" creationId="{9D63383E-DE3A-48C9-9226-74F6F92903CC}"/>
          </ac:spMkLst>
        </pc:spChg>
        <pc:picChg chg="mod">
          <ac:chgData name="Alex Pang" userId="af49c15263cff4bc" providerId="LiveId" clId="{41C0553C-A4D9-4BF7-B3D9-B9E44F083A77}" dt="2020-04-28T00:36:37.309" v="13" actId="1076"/>
          <ac:picMkLst>
            <pc:docMk/>
            <pc:sldMk cId="3292337924" sldId="286"/>
            <ac:picMk id="7" creationId="{75B1C541-ADBD-40CE-9D34-82B8D0713298}"/>
          </ac:picMkLst>
        </pc:picChg>
        <pc:picChg chg="mod">
          <ac:chgData name="Alex Pang" userId="af49c15263cff4bc" providerId="LiveId" clId="{41C0553C-A4D9-4BF7-B3D9-B9E44F083A77}" dt="2020-04-28T00:32:22.388" v="3" actId="1076"/>
          <ac:picMkLst>
            <pc:docMk/>
            <pc:sldMk cId="3292337924" sldId="286"/>
            <ac:picMk id="8" creationId="{D717E98F-2C6F-4D34-8790-ECE84F6B3ABD}"/>
          </ac:picMkLst>
        </pc:picChg>
      </pc:sldChg>
    </pc:docChg>
  </pc:docChgLst>
  <pc:docChgLst>
    <pc:chgData name="Alex Pang" userId="6d3c185595e3ea4a" providerId="LiveId" clId="{601BA9D4-7B13-488B-A550-A74331539868}"/>
    <pc:docChg chg="modSld">
      <pc:chgData name="Alex Pang" userId="6d3c185595e3ea4a" providerId="LiveId" clId="{601BA9D4-7B13-488B-A550-A74331539868}" dt="2019-10-13T21:19:24.169" v="4"/>
      <pc:docMkLst>
        <pc:docMk/>
      </pc:docMkLst>
      <pc:sldChg chg="addSp modSp">
        <pc:chgData name="Alex Pang" userId="6d3c185595e3ea4a" providerId="LiveId" clId="{601BA9D4-7B13-488B-A550-A74331539868}" dt="2019-10-13T21:19:24.169" v="4"/>
        <pc:sldMkLst>
          <pc:docMk/>
          <pc:sldMk cId="676641442" sldId="279"/>
        </pc:sldMkLst>
        <pc:spChg chg="add mod">
          <ac:chgData name="Alex Pang" userId="6d3c185595e3ea4a" providerId="LiveId" clId="{601BA9D4-7B13-488B-A550-A74331539868}" dt="2019-10-13T21:19:24.169" v="4"/>
          <ac:spMkLst>
            <pc:docMk/>
            <pc:sldMk cId="676641442" sldId="279"/>
            <ac:spMk id="3" creationId="{B2F1087E-A4C9-4E5B-86A6-1002B9C2A917}"/>
          </ac:spMkLst>
        </pc:spChg>
      </pc:sldChg>
    </pc:docChg>
  </pc:docChgLst>
  <pc:docChgLst>
    <pc:chgData name="Alex Pang" userId="b35f2c48-39e3-478c-863d-65bfd252d017" providerId="ADAL" clId="{CC2E3BCA-C258-4729-A010-9EA2ADE5E260}"/>
    <pc:docChg chg="undo custSel addSld delSld modSld sldOrd delMainMaster modMainMaster">
      <pc:chgData name="Alex Pang" userId="b35f2c48-39e3-478c-863d-65bfd252d017" providerId="ADAL" clId="{CC2E3BCA-C258-4729-A010-9EA2ADE5E260}" dt="2023-03-30T20:03:07.029" v="744" actId="20577"/>
      <pc:docMkLst>
        <pc:docMk/>
      </pc:docMkLst>
      <pc:sldChg chg="del">
        <pc:chgData name="Alex Pang" userId="b35f2c48-39e3-478c-863d-65bfd252d017" providerId="ADAL" clId="{CC2E3BCA-C258-4729-A010-9EA2ADE5E260}" dt="2023-03-27T21:56:23.362" v="362" actId="47"/>
        <pc:sldMkLst>
          <pc:docMk/>
          <pc:sldMk cId="0" sldId="265"/>
        </pc:sldMkLst>
      </pc:sldChg>
      <pc:sldChg chg="del">
        <pc:chgData name="Alex Pang" userId="b35f2c48-39e3-478c-863d-65bfd252d017" providerId="ADAL" clId="{CC2E3BCA-C258-4729-A010-9EA2ADE5E260}" dt="2023-03-27T21:56:45.326" v="366" actId="47"/>
        <pc:sldMkLst>
          <pc:docMk/>
          <pc:sldMk cId="0" sldId="266"/>
        </pc:sldMkLst>
      </pc:sldChg>
      <pc:sldChg chg="del">
        <pc:chgData name="Alex Pang" userId="b35f2c48-39e3-478c-863d-65bfd252d017" providerId="ADAL" clId="{CC2E3BCA-C258-4729-A010-9EA2ADE5E260}" dt="2023-03-27T21:58:31.701" v="380" actId="2696"/>
        <pc:sldMkLst>
          <pc:docMk/>
          <pc:sldMk cId="0" sldId="267"/>
        </pc:sldMkLst>
      </pc:sldChg>
      <pc:sldChg chg="del">
        <pc:chgData name="Alex Pang" userId="b35f2c48-39e3-478c-863d-65bfd252d017" providerId="ADAL" clId="{CC2E3BCA-C258-4729-A010-9EA2ADE5E260}" dt="2023-03-27T21:59:35.891" v="391" actId="47"/>
        <pc:sldMkLst>
          <pc:docMk/>
          <pc:sldMk cId="0" sldId="268"/>
        </pc:sldMkLst>
      </pc:sldChg>
      <pc:sldChg chg="del">
        <pc:chgData name="Alex Pang" userId="b35f2c48-39e3-478c-863d-65bfd252d017" providerId="ADAL" clId="{CC2E3BCA-C258-4729-A010-9EA2ADE5E260}" dt="2023-03-27T22:00:59.125" v="417" actId="2696"/>
        <pc:sldMkLst>
          <pc:docMk/>
          <pc:sldMk cId="0" sldId="269"/>
        </pc:sldMkLst>
      </pc:sldChg>
      <pc:sldChg chg="del">
        <pc:chgData name="Alex Pang" userId="b35f2c48-39e3-478c-863d-65bfd252d017" providerId="ADAL" clId="{CC2E3BCA-C258-4729-A010-9EA2ADE5E260}" dt="2023-03-27T22:01:29.874" v="440" actId="2696"/>
        <pc:sldMkLst>
          <pc:docMk/>
          <pc:sldMk cId="0" sldId="270"/>
        </pc:sldMkLst>
      </pc:sldChg>
      <pc:sldChg chg="del">
        <pc:chgData name="Alex Pang" userId="b35f2c48-39e3-478c-863d-65bfd252d017" providerId="ADAL" clId="{CC2E3BCA-C258-4729-A010-9EA2ADE5E260}" dt="2023-03-27T22:02:55.880" v="454" actId="2696"/>
        <pc:sldMkLst>
          <pc:docMk/>
          <pc:sldMk cId="0" sldId="271"/>
        </pc:sldMkLst>
      </pc:sldChg>
      <pc:sldChg chg="modSp del mod">
        <pc:chgData name="Alex Pang" userId="b35f2c48-39e3-478c-863d-65bfd252d017" providerId="ADAL" clId="{CC2E3BCA-C258-4729-A010-9EA2ADE5E260}" dt="2023-03-27T19:46:40.174" v="39" actId="47"/>
        <pc:sldMkLst>
          <pc:docMk/>
          <pc:sldMk cId="3457616166" sldId="271"/>
        </pc:sldMkLst>
        <pc:spChg chg="mod">
          <ac:chgData name="Alex Pang" userId="b35f2c48-39e3-478c-863d-65bfd252d017" providerId="ADAL" clId="{CC2E3BCA-C258-4729-A010-9EA2ADE5E260}" dt="2023-03-27T19:45:47.586" v="31" actId="2711"/>
          <ac:spMkLst>
            <pc:docMk/>
            <pc:sldMk cId="3457616166" sldId="271"/>
            <ac:spMk id="2" creationId="{2FB5E817-42B8-4EC3-AA38-C31D4502DC95}"/>
          </ac:spMkLst>
        </pc:spChg>
        <pc:spChg chg="mod">
          <ac:chgData name="Alex Pang" userId="b35f2c48-39e3-478c-863d-65bfd252d017" providerId="ADAL" clId="{CC2E3BCA-C258-4729-A010-9EA2ADE5E260}" dt="2023-03-27T19:45:40.110" v="30" actId="2711"/>
          <ac:spMkLst>
            <pc:docMk/>
            <pc:sldMk cId="3457616166" sldId="271"/>
            <ac:spMk id="8" creationId="{00000000-0000-0000-0000-000000000000}"/>
          </ac:spMkLst>
        </pc:spChg>
      </pc:sldChg>
      <pc:sldChg chg="addSp modSp mod modAnim">
        <pc:chgData name="Alex Pang" userId="b35f2c48-39e3-478c-863d-65bfd252d017" providerId="ADAL" clId="{CC2E3BCA-C258-4729-A010-9EA2ADE5E260}" dt="2023-03-27T19:50:14.556" v="122"/>
        <pc:sldMkLst>
          <pc:docMk/>
          <pc:sldMk cId="4195644054" sldId="272"/>
        </pc:sldMkLst>
        <pc:spChg chg="mod">
          <ac:chgData name="Alex Pang" userId="b35f2c48-39e3-478c-863d-65bfd252d017" providerId="ADAL" clId="{CC2E3BCA-C258-4729-A010-9EA2ADE5E260}" dt="2023-03-27T19:49:58.413" v="118" actId="1076"/>
          <ac:spMkLst>
            <pc:docMk/>
            <pc:sldMk cId="4195644054" sldId="272"/>
            <ac:spMk id="2" creationId="{538C9C49-F647-4913-8DC3-CA348E82E540}"/>
          </ac:spMkLst>
        </pc:spChg>
        <pc:spChg chg="mod">
          <ac:chgData name="Alex Pang" userId="b35f2c48-39e3-478c-863d-65bfd252d017" providerId="ADAL" clId="{CC2E3BCA-C258-4729-A010-9EA2ADE5E260}" dt="2023-03-27T19:48:59.285" v="107" actId="255"/>
          <ac:spMkLst>
            <pc:docMk/>
            <pc:sldMk cId="4195644054" sldId="272"/>
            <ac:spMk id="3" creationId="{9028E4D4-D9B1-4998-BF73-7297BFE9293A}"/>
          </ac:spMkLst>
        </pc:spChg>
        <pc:spChg chg="mod">
          <ac:chgData name="Alex Pang" userId="b35f2c48-39e3-478c-863d-65bfd252d017" providerId="ADAL" clId="{CC2E3BCA-C258-4729-A010-9EA2ADE5E260}" dt="2023-03-27T19:48:29.238" v="101" actId="207"/>
          <ac:spMkLst>
            <pc:docMk/>
            <pc:sldMk cId="4195644054" sldId="272"/>
            <ac:spMk id="4" creationId="{3AD124D5-2E7F-4524-8EC9-917D453FE875}"/>
          </ac:spMkLst>
        </pc:spChg>
        <pc:spChg chg="add mod">
          <ac:chgData name="Alex Pang" userId="b35f2c48-39e3-478c-863d-65bfd252d017" providerId="ADAL" clId="{CC2E3BCA-C258-4729-A010-9EA2ADE5E260}" dt="2023-03-27T19:49:54.155" v="117" actId="255"/>
          <ac:spMkLst>
            <pc:docMk/>
            <pc:sldMk cId="4195644054" sldId="272"/>
            <ac:spMk id="5" creationId="{239E0230-33E0-4280-995C-A0296A868EF9}"/>
          </ac:spMkLst>
        </pc:spChg>
      </pc:sldChg>
      <pc:sldChg chg="modSp mod">
        <pc:chgData name="Alex Pang" userId="b35f2c48-39e3-478c-863d-65bfd252d017" providerId="ADAL" clId="{CC2E3BCA-C258-4729-A010-9EA2ADE5E260}" dt="2023-03-27T19:47:56.458" v="96" actId="2711"/>
        <pc:sldMkLst>
          <pc:docMk/>
          <pc:sldMk cId="467367836" sldId="273"/>
        </pc:sldMkLst>
        <pc:spChg chg="mod">
          <ac:chgData name="Alex Pang" userId="b35f2c48-39e3-478c-863d-65bfd252d017" providerId="ADAL" clId="{CC2E3BCA-C258-4729-A010-9EA2ADE5E260}" dt="2023-03-27T19:47:56.458" v="96" actId="2711"/>
          <ac:spMkLst>
            <pc:docMk/>
            <pc:sldMk cId="467367836" sldId="273"/>
            <ac:spMk id="8" creationId="{00000000-0000-0000-0000-000000000000}"/>
          </ac:spMkLst>
        </pc:spChg>
      </pc:sldChg>
      <pc:sldChg chg="modSp mod modAnim">
        <pc:chgData name="Alex Pang" userId="b35f2c48-39e3-478c-863d-65bfd252d017" providerId="ADAL" clId="{CC2E3BCA-C258-4729-A010-9EA2ADE5E260}" dt="2023-03-27T19:53:05.610" v="154" actId="1076"/>
        <pc:sldMkLst>
          <pc:docMk/>
          <pc:sldMk cId="2580223722" sldId="274"/>
        </pc:sldMkLst>
        <pc:spChg chg="mod">
          <ac:chgData name="Alex Pang" userId="b35f2c48-39e3-478c-863d-65bfd252d017" providerId="ADAL" clId="{CC2E3BCA-C258-4729-A010-9EA2ADE5E260}" dt="2023-03-27T19:52:28.245" v="147" actId="14100"/>
          <ac:spMkLst>
            <pc:docMk/>
            <pc:sldMk cId="2580223722" sldId="274"/>
            <ac:spMk id="4" creationId="{3AD124D5-2E7F-4524-8EC9-917D453FE875}"/>
          </ac:spMkLst>
        </pc:spChg>
        <pc:spChg chg="mod">
          <ac:chgData name="Alex Pang" userId="b35f2c48-39e3-478c-863d-65bfd252d017" providerId="ADAL" clId="{CC2E3BCA-C258-4729-A010-9EA2ADE5E260}" dt="2023-03-27T19:53:02.510" v="153" actId="1076"/>
          <ac:spMkLst>
            <pc:docMk/>
            <pc:sldMk cId="2580223722" sldId="274"/>
            <ac:spMk id="5" creationId="{A7CACA9C-7C43-4D06-9AC2-B8030EB015C2}"/>
          </ac:spMkLst>
        </pc:spChg>
        <pc:picChg chg="mod">
          <ac:chgData name="Alex Pang" userId="b35f2c48-39e3-478c-863d-65bfd252d017" providerId="ADAL" clId="{CC2E3BCA-C258-4729-A010-9EA2ADE5E260}" dt="2023-03-27T19:53:05.610" v="154" actId="1076"/>
          <ac:picMkLst>
            <pc:docMk/>
            <pc:sldMk cId="2580223722" sldId="274"/>
            <ac:picMk id="3" creationId="{E62781A3-067F-4499-BF95-B39E785BA816}"/>
          </ac:picMkLst>
        </pc:picChg>
      </pc:sldChg>
      <pc:sldChg chg="modSp mod">
        <pc:chgData name="Alex Pang" userId="b35f2c48-39e3-478c-863d-65bfd252d017" providerId="ADAL" clId="{CC2E3BCA-C258-4729-A010-9EA2ADE5E260}" dt="2023-03-27T19:45:15.037" v="28" actId="27636"/>
        <pc:sldMkLst>
          <pc:docMk/>
          <pc:sldMk cId="872083681" sldId="275"/>
        </pc:sldMkLst>
        <pc:spChg chg="mod">
          <ac:chgData name="Alex Pang" userId="b35f2c48-39e3-478c-863d-65bfd252d017" providerId="ADAL" clId="{CC2E3BCA-C258-4729-A010-9EA2ADE5E260}" dt="2023-03-27T19:45:15.037" v="28" actId="27636"/>
          <ac:spMkLst>
            <pc:docMk/>
            <pc:sldMk cId="872083681" sldId="275"/>
            <ac:spMk id="3" creationId="{83382ADE-AE90-43B7-AA2D-2E4385165A17}"/>
          </ac:spMkLst>
        </pc:spChg>
      </pc:sldChg>
      <pc:sldChg chg="modSp mod modAnim">
        <pc:chgData name="Alex Pang" userId="b35f2c48-39e3-478c-863d-65bfd252d017" providerId="ADAL" clId="{CC2E3BCA-C258-4729-A010-9EA2ADE5E260}" dt="2023-03-27T20:48:04.180" v="228"/>
        <pc:sldMkLst>
          <pc:docMk/>
          <pc:sldMk cId="3010676863" sldId="276"/>
        </pc:sldMkLst>
        <pc:spChg chg="mod">
          <ac:chgData name="Alex Pang" userId="b35f2c48-39e3-478c-863d-65bfd252d017" providerId="ADAL" clId="{CC2E3BCA-C258-4729-A010-9EA2ADE5E260}" dt="2023-03-27T20:47:51.756" v="225" actId="6549"/>
          <ac:spMkLst>
            <pc:docMk/>
            <pc:sldMk cId="3010676863" sldId="276"/>
            <ac:spMk id="5" creationId="{99022D33-71E5-4319-96A5-E1D4CB331EF8}"/>
          </ac:spMkLst>
        </pc:spChg>
      </pc:sldChg>
      <pc:sldChg chg="modSp mod">
        <pc:chgData name="Alex Pang" userId="b35f2c48-39e3-478c-863d-65bfd252d017" providerId="ADAL" clId="{CC2E3BCA-C258-4729-A010-9EA2ADE5E260}" dt="2023-03-27T20:43:05.054" v="165" actId="1076"/>
        <pc:sldMkLst>
          <pc:docMk/>
          <pc:sldMk cId="2451843422" sldId="277"/>
        </pc:sldMkLst>
        <pc:spChg chg="mod">
          <ac:chgData name="Alex Pang" userId="b35f2c48-39e3-478c-863d-65bfd252d017" providerId="ADAL" clId="{CC2E3BCA-C258-4729-A010-9EA2ADE5E260}" dt="2023-03-27T19:53:59.902" v="163" actId="2711"/>
          <ac:spMkLst>
            <pc:docMk/>
            <pc:sldMk cId="2451843422" sldId="277"/>
            <ac:spMk id="10" creationId="{6A4E52E5-D32A-40ED-9365-92B8A3C03D32}"/>
          </ac:spMkLst>
        </pc:spChg>
        <pc:spChg chg="mod">
          <ac:chgData name="Alex Pang" userId="b35f2c48-39e3-478c-863d-65bfd252d017" providerId="ADAL" clId="{CC2E3BCA-C258-4729-A010-9EA2ADE5E260}" dt="2023-03-27T20:43:05.054" v="165" actId="1076"/>
          <ac:spMkLst>
            <pc:docMk/>
            <pc:sldMk cId="2451843422" sldId="277"/>
            <ac:spMk id="11" creationId="{C848F7D8-5C76-4D86-81AD-E8E57C82C4EC}"/>
          </ac:spMkLst>
        </pc:spChg>
      </pc:sldChg>
      <pc:sldChg chg="modSp mod">
        <pc:chgData name="Alex Pang" userId="b35f2c48-39e3-478c-863d-65bfd252d017" providerId="ADAL" clId="{CC2E3BCA-C258-4729-A010-9EA2ADE5E260}" dt="2023-03-27T19:44:16.436" v="11" actId="27636"/>
        <pc:sldMkLst>
          <pc:docMk/>
          <pc:sldMk cId="850895256" sldId="278"/>
        </pc:sldMkLst>
        <pc:spChg chg="mod">
          <ac:chgData name="Alex Pang" userId="b35f2c48-39e3-478c-863d-65bfd252d017" providerId="ADAL" clId="{CC2E3BCA-C258-4729-A010-9EA2ADE5E260}" dt="2023-03-27T19:44:16.436" v="11" actId="27636"/>
          <ac:spMkLst>
            <pc:docMk/>
            <pc:sldMk cId="850895256" sldId="278"/>
            <ac:spMk id="2" creationId="{FBAA6284-B6EA-4C6E-BBA8-FA6559AE6C0B}"/>
          </ac:spMkLst>
        </pc:spChg>
      </pc:sldChg>
      <pc:sldChg chg="modSp mod">
        <pc:chgData name="Alex Pang" userId="b35f2c48-39e3-478c-863d-65bfd252d017" providerId="ADAL" clId="{CC2E3BCA-C258-4729-A010-9EA2ADE5E260}" dt="2023-03-27T20:51:04.538" v="231" actId="1076"/>
        <pc:sldMkLst>
          <pc:docMk/>
          <pc:sldMk cId="205517268" sldId="279"/>
        </pc:sldMkLst>
        <pc:spChg chg="mod">
          <ac:chgData name="Alex Pang" userId="b35f2c48-39e3-478c-863d-65bfd252d017" providerId="ADAL" clId="{CC2E3BCA-C258-4729-A010-9EA2ADE5E260}" dt="2023-03-27T20:51:04.538" v="231" actId="1076"/>
          <ac:spMkLst>
            <pc:docMk/>
            <pc:sldMk cId="205517268" sldId="279"/>
            <ac:spMk id="2" creationId="{A5650791-B895-43BB-9A0A-91C9B9A7A112}"/>
          </ac:spMkLst>
        </pc:spChg>
      </pc:sldChg>
      <pc:sldChg chg="modSp mod">
        <pc:chgData name="Alex Pang" userId="b35f2c48-39e3-478c-863d-65bfd252d017" providerId="ADAL" clId="{CC2E3BCA-C258-4729-A010-9EA2ADE5E260}" dt="2023-03-27T21:44:50.557" v="299" actId="2711"/>
        <pc:sldMkLst>
          <pc:docMk/>
          <pc:sldMk cId="3549522224" sldId="280"/>
        </pc:sldMkLst>
        <pc:spChg chg="mod">
          <ac:chgData name="Alex Pang" userId="b35f2c48-39e3-478c-863d-65bfd252d017" providerId="ADAL" clId="{CC2E3BCA-C258-4729-A010-9EA2ADE5E260}" dt="2023-03-27T20:45:03.137" v="190" actId="1076"/>
          <ac:spMkLst>
            <pc:docMk/>
            <pc:sldMk cId="3549522224" sldId="280"/>
            <ac:spMk id="6" creationId="{7DE6399B-2DA8-4329-8203-6D51404186DF}"/>
          </ac:spMkLst>
        </pc:spChg>
        <pc:spChg chg="mod">
          <ac:chgData name="Alex Pang" userId="b35f2c48-39e3-478c-863d-65bfd252d017" providerId="ADAL" clId="{CC2E3BCA-C258-4729-A010-9EA2ADE5E260}" dt="2023-03-27T21:44:43.229" v="297" actId="2711"/>
          <ac:spMkLst>
            <pc:docMk/>
            <pc:sldMk cId="3549522224" sldId="280"/>
            <ac:spMk id="9" creationId="{65C183B0-F1E4-4587-B1B5-2A239CD8C12D}"/>
          </ac:spMkLst>
        </pc:spChg>
        <pc:spChg chg="mod">
          <ac:chgData name="Alex Pang" userId="b35f2c48-39e3-478c-863d-65bfd252d017" providerId="ADAL" clId="{CC2E3BCA-C258-4729-A010-9EA2ADE5E260}" dt="2023-03-27T21:44:50.557" v="299" actId="2711"/>
          <ac:spMkLst>
            <pc:docMk/>
            <pc:sldMk cId="3549522224" sldId="280"/>
            <ac:spMk id="11" creationId="{B4F01872-A2A8-4C8D-A804-A3ED4E9976D3}"/>
          </ac:spMkLst>
        </pc:spChg>
      </pc:sldChg>
      <pc:sldChg chg="modSp mod">
        <pc:chgData name="Alex Pang" userId="b35f2c48-39e3-478c-863d-65bfd252d017" providerId="ADAL" clId="{CC2E3BCA-C258-4729-A010-9EA2ADE5E260}" dt="2023-03-27T19:53:15.913" v="156" actId="1076"/>
        <pc:sldMkLst>
          <pc:docMk/>
          <pc:sldMk cId="312576406" sldId="281"/>
        </pc:sldMkLst>
        <pc:spChg chg="mod">
          <ac:chgData name="Alex Pang" userId="b35f2c48-39e3-478c-863d-65bfd252d017" providerId="ADAL" clId="{CC2E3BCA-C258-4729-A010-9EA2ADE5E260}" dt="2023-03-27T19:53:12.452" v="155" actId="1076"/>
          <ac:spMkLst>
            <pc:docMk/>
            <pc:sldMk cId="312576406" sldId="281"/>
            <ac:spMk id="2" creationId="{6A0E1F7D-54D6-4254-8DB9-3299ED28F3C0}"/>
          </ac:spMkLst>
        </pc:spChg>
        <pc:spChg chg="mod">
          <ac:chgData name="Alex Pang" userId="b35f2c48-39e3-478c-863d-65bfd252d017" providerId="ADAL" clId="{CC2E3BCA-C258-4729-A010-9EA2ADE5E260}" dt="2023-03-27T19:53:15.913" v="156" actId="1076"/>
          <ac:spMkLst>
            <pc:docMk/>
            <pc:sldMk cId="312576406" sldId="281"/>
            <ac:spMk id="3" creationId="{C6A5C3A5-6B55-49D1-AA7D-8E32421874FF}"/>
          </ac:spMkLst>
        </pc:spChg>
      </pc:sldChg>
      <pc:sldChg chg="modSp mod">
        <pc:chgData name="Alex Pang" userId="b35f2c48-39e3-478c-863d-65bfd252d017" providerId="ADAL" clId="{CC2E3BCA-C258-4729-A010-9EA2ADE5E260}" dt="2023-03-27T20:44:51.021" v="188" actId="1076"/>
        <pc:sldMkLst>
          <pc:docMk/>
          <pc:sldMk cId="814141434" sldId="282"/>
        </pc:sldMkLst>
        <pc:spChg chg="mod">
          <ac:chgData name="Alex Pang" userId="b35f2c48-39e3-478c-863d-65bfd252d017" providerId="ADAL" clId="{CC2E3BCA-C258-4729-A010-9EA2ADE5E260}" dt="2023-03-27T20:44:15.840" v="176" actId="207"/>
          <ac:spMkLst>
            <pc:docMk/>
            <pc:sldMk cId="814141434" sldId="282"/>
            <ac:spMk id="6" creationId="{EB4C8845-6277-4E5D-B291-9F6966815CA5}"/>
          </ac:spMkLst>
        </pc:spChg>
        <pc:spChg chg="mod">
          <ac:chgData name="Alex Pang" userId="b35f2c48-39e3-478c-863d-65bfd252d017" providerId="ADAL" clId="{CC2E3BCA-C258-4729-A010-9EA2ADE5E260}" dt="2023-03-27T20:44:51.021" v="188" actId="1076"/>
          <ac:spMkLst>
            <pc:docMk/>
            <pc:sldMk cId="814141434" sldId="282"/>
            <ac:spMk id="15" creationId="{A62CAA12-78E0-4E43-9B23-962C959DE025}"/>
          </ac:spMkLst>
        </pc:spChg>
        <pc:spChg chg="mod">
          <ac:chgData name="Alex Pang" userId="b35f2c48-39e3-478c-863d-65bfd252d017" providerId="ADAL" clId="{CC2E3BCA-C258-4729-A010-9EA2ADE5E260}" dt="2023-03-27T20:44:30.540" v="183" actId="20577"/>
          <ac:spMkLst>
            <pc:docMk/>
            <pc:sldMk cId="814141434" sldId="282"/>
            <ac:spMk id="17" creationId="{493E07EE-0685-48E1-AECE-6E4A2458488A}"/>
          </ac:spMkLst>
        </pc:spChg>
      </pc:sldChg>
      <pc:sldChg chg="modSp mod">
        <pc:chgData name="Alex Pang" userId="b35f2c48-39e3-478c-863d-65bfd252d017" providerId="ADAL" clId="{CC2E3BCA-C258-4729-A010-9EA2ADE5E260}" dt="2023-03-27T21:44:20.082" v="295" actId="115"/>
        <pc:sldMkLst>
          <pc:docMk/>
          <pc:sldMk cId="3512995151" sldId="283"/>
        </pc:sldMkLst>
        <pc:spChg chg="mod">
          <ac:chgData name="Alex Pang" userId="b35f2c48-39e3-478c-863d-65bfd252d017" providerId="ADAL" clId="{CC2E3BCA-C258-4729-A010-9EA2ADE5E260}" dt="2023-03-27T21:44:20.082" v="295" actId="115"/>
          <ac:spMkLst>
            <pc:docMk/>
            <pc:sldMk cId="3512995151" sldId="283"/>
            <ac:spMk id="3" creationId="{FBAEAE16-517C-47A2-944C-06F2CF1321CC}"/>
          </ac:spMkLst>
        </pc:spChg>
      </pc:sldChg>
      <pc:sldChg chg="modSp mod modAnim">
        <pc:chgData name="Alex Pang" userId="b35f2c48-39e3-478c-863d-65bfd252d017" providerId="ADAL" clId="{CC2E3BCA-C258-4729-A010-9EA2ADE5E260}" dt="2023-03-27T19:52:02.588" v="142"/>
        <pc:sldMkLst>
          <pc:docMk/>
          <pc:sldMk cId="2673726208" sldId="284"/>
        </pc:sldMkLst>
        <pc:spChg chg="mod">
          <ac:chgData name="Alex Pang" userId="b35f2c48-39e3-478c-863d-65bfd252d017" providerId="ADAL" clId="{CC2E3BCA-C258-4729-A010-9EA2ADE5E260}" dt="2023-03-27T19:50:41.427" v="125" actId="1076"/>
          <ac:spMkLst>
            <pc:docMk/>
            <pc:sldMk cId="2673726208" sldId="284"/>
            <ac:spMk id="2" creationId="{EEA081B4-5BBC-47C3-855D-F9DA693127FB}"/>
          </ac:spMkLst>
        </pc:spChg>
        <pc:spChg chg="mod">
          <ac:chgData name="Alex Pang" userId="b35f2c48-39e3-478c-863d-65bfd252d017" providerId="ADAL" clId="{CC2E3BCA-C258-4729-A010-9EA2ADE5E260}" dt="2023-03-27T19:51:37.163" v="138" actId="207"/>
          <ac:spMkLst>
            <pc:docMk/>
            <pc:sldMk cId="2673726208" sldId="284"/>
            <ac:spMk id="6" creationId="{1AA895D7-84EA-4C3C-8575-73A0E9391FDF}"/>
          </ac:spMkLst>
        </pc:spChg>
        <pc:spChg chg="mod">
          <ac:chgData name="Alex Pang" userId="b35f2c48-39e3-478c-863d-65bfd252d017" providerId="ADAL" clId="{CC2E3BCA-C258-4729-A010-9EA2ADE5E260}" dt="2023-03-27T19:51:42.460" v="139" actId="207"/>
          <ac:spMkLst>
            <pc:docMk/>
            <pc:sldMk cId="2673726208" sldId="284"/>
            <ac:spMk id="8" creationId="{3A7946AE-2E4D-46E4-8445-45C50DBFB35E}"/>
          </ac:spMkLst>
        </pc:spChg>
        <pc:spChg chg="mod">
          <ac:chgData name="Alex Pang" userId="b35f2c48-39e3-478c-863d-65bfd252d017" providerId="ADAL" clId="{CC2E3BCA-C258-4729-A010-9EA2ADE5E260}" dt="2023-03-27T19:51:21.321" v="134" actId="1076"/>
          <ac:spMkLst>
            <pc:docMk/>
            <pc:sldMk cId="2673726208" sldId="284"/>
            <ac:spMk id="9" creationId="{4020E1C1-3FB2-4DA6-B238-6474943691F0}"/>
          </ac:spMkLst>
        </pc:spChg>
        <pc:picChg chg="mod">
          <ac:chgData name="Alex Pang" userId="b35f2c48-39e3-478c-863d-65bfd252d017" providerId="ADAL" clId="{CC2E3BCA-C258-4729-A010-9EA2ADE5E260}" dt="2023-03-27T19:51:24.391" v="135" actId="1076"/>
          <ac:picMkLst>
            <pc:docMk/>
            <pc:sldMk cId="2673726208" sldId="284"/>
            <ac:picMk id="5" creationId="{232635F3-B522-4578-AA66-947A47E30A1D}"/>
          </ac:picMkLst>
        </pc:picChg>
      </pc:sldChg>
      <pc:sldChg chg="modSp mod">
        <pc:chgData name="Alex Pang" userId="b35f2c48-39e3-478c-863d-65bfd252d017" providerId="ADAL" clId="{CC2E3BCA-C258-4729-A010-9EA2ADE5E260}" dt="2023-03-27T20:45:15.755" v="191" actId="1076"/>
        <pc:sldMkLst>
          <pc:docMk/>
          <pc:sldMk cId="2163990202" sldId="288"/>
        </pc:sldMkLst>
        <pc:spChg chg="mod">
          <ac:chgData name="Alex Pang" userId="b35f2c48-39e3-478c-863d-65bfd252d017" providerId="ADAL" clId="{CC2E3BCA-C258-4729-A010-9EA2ADE5E260}" dt="2023-03-27T20:45:15.755" v="191" actId="1076"/>
          <ac:spMkLst>
            <pc:docMk/>
            <pc:sldMk cId="2163990202" sldId="288"/>
            <ac:spMk id="2" creationId="{FC29913A-D439-459F-954D-B0F41A487EAA}"/>
          </ac:spMkLst>
        </pc:spChg>
      </pc:sldChg>
      <pc:sldChg chg="del">
        <pc:chgData name="Alex Pang" userId="b35f2c48-39e3-478c-863d-65bfd252d017" providerId="ADAL" clId="{CC2E3BCA-C258-4729-A010-9EA2ADE5E260}" dt="2023-03-27T22:09:53.392" v="663" actId="47"/>
        <pc:sldMkLst>
          <pc:docMk/>
          <pc:sldMk cId="1573108984" sldId="289"/>
        </pc:sldMkLst>
      </pc:sldChg>
      <pc:sldChg chg="modSp mod modAnim">
        <pc:chgData name="Alex Pang" userId="b35f2c48-39e3-478c-863d-65bfd252d017" providerId="ADAL" clId="{CC2E3BCA-C258-4729-A010-9EA2ADE5E260}" dt="2023-03-27T21:46:29.970" v="305" actId="255"/>
        <pc:sldMkLst>
          <pc:docMk/>
          <pc:sldMk cId="387471648" sldId="290"/>
        </pc:sldMkLst>
        <pc:spChg chg="mod">
          <ac:chgData name="Alex Pang" userId="b35f2c48-39e3-478c-863d-65bfd252d017" providerId="ADAL" clId="{CC2E3BCA-C258-4729-A010-9EA2ADE5E260}" dt="2023-03-27T21:46:29.970" v="305" actId="255"/>
          <ac:spMkLst>
            <pc:docMk/>
            <pc:sldMk cId="387471648" sldId="290"/>
            <ac:spMk id="3" creationId="{FBAEAE16-517C-47A2-944C-06F2CF1321CC}"/>
          </ac:spMkLst>
        </pc:spChg>
      </pc:sldChg>
      <pc:sldChg chg="modSp mod">
        <pc:chgData name="Alex Pang" userId="b35f2c48-39e3-478c-863d-65bfd252d017" providerId="ADAL" clId="{CC2E3BCA-C258-4729-A010-9EA2ADE5E260}" dt="2023-03-27T20:45:30.735" v="192" actId="1076"/>
        <pc:sldMkLst>
          <pc:docMk/>
          <pc:sldMk cId="1087782413" sldId="291"/>
        </pc:sldMkLst>
        <pc:spChg chg="mod">
          <ac:chgData name="Alex Pang" userId="b35f2c48-39e3-478c-863d-65bfd252d017" providerId="ADAL" clId="{CC2E3BCA-C258-4729-A010-9EA2ADE5E260}" dt="2023-03-27T20:45:30.735" v="192" actId="1076"/>
          <ac:spMkLst>
            <pc:docMk/>
            <pc:sldMk cId="1087782413" sldId="291"/>
            <ac:spMk id="17" creationId="{75C3DADB-B80D-4E46-AC7F-85024F403D0D}"/>
          </ac:spMkLst>
        </pc:spChg>
      </pc:sldChg>
      <pc:sldChg chg="addSp modSp mod">
        <pc:chgData name="Alex Pang" userId="b35f2c48-39e3-478c-863d-65bfd252d017" providerId="ADAL" clId="{CC2E3BCA-C258-4729-A010-9EA2ADE5E260}" dt="2023-03-27T21:49:44.386" v="339" actId="1076"/>
        <pc:sldMkLst>
          <pc:docMk/>
          <pc:sldMk cId="2447662348" sldId="292"/>
        </pc:sldMkLst>
        <pc:spChg chg="mod">
          <ac:chgData name="Alex Pang" userId="b35f2c48-39e3-478c-863d-65bfd252d017" providerId="ADAL" clId="{CC2E3BCA-C258-4729-A010-9EA2ADE5E260}" dt="2023-03-27T21:49:44.386" v="339" actId="1076"/>
          <ac:spMkLst>
            <pc:docMk/>
            <pc:sldMk cId="2447662348" sldId="292"/>
            <ac:spMk id="2" creationId="{883C4717-D8EB-4FE9-968C-20C40809E94B}"/>
          </ac:spMkLst>
        </pc:spChg>
        <pc:spChg chg="add mod">
          <ac:chgData name="Alex Pang" userId="b35f2c48-39e3-478c-863d-65bfd252d017" providerId="ADAL" clId="{CC2E3BCA-C258-4729-A010-9EA2ADE5E260}" dt="2023-03-27T21:49:39.669" v="338" actId="1076"/>
          <ac:spMkLst>
            <pc:docMk/>
            <pc:sldMk cId="2447662348" sldId="292"/>
            <ac:spMk id="3" creationId="{21401EE8-CFB4-42DE-5640-FEED455E0E2C}"/>
          </ac:spMkLst>
        </pc:spChg>
        <pc:spChg chg="mod">
          <ac:chgData name="Alex Pang" userId="b35f2c48-39e3-478c-863d-65bfd252d017" providerId="ADAL" clId="{CC2E3BCA-C258-4729-A010-9EA2ADE5E260}" dt="2023-03-27T20:45:51.570" v="195" actId="207"/>
          <ac:spMkLst>
            <pc:docMk/>
            <pc:sldMk cId="2447662348" sldId="292"/>
            <ac:spMk id="7" creationId="{E18C2AC6-3DB3-40C4-A416-B1376D5E8B6F}"/>
          </ac:spMkLst>
        </pc:spChg>
        <pc:picChg chg="mod">
          <ac:chgData name="Alex Pang" userId="b35f2c48-39e3-478c-863d-65bfd252d017" providerId="ADAL" clId="{CC2E3BCA-C258-4729-A010-9EA2ADE5E260}" dt="2023-03-27T21:49:22.222" v="334" actId="1076"/>
          <ac:picMkLst>
            <pc:docMk/>
            <pc:sldMk cId="2447662348" sldId="292"/>
            <ac:picMk id="5" creationId="{2E612CB1-7887-4E7F-947E-EE7F6F1035C4}"/>
          </ac:picMkLst>
        </pc:picChg>
      </pc:sldChg>
      <pc:sldChg chg="modSp mod ord">
        <pc:chgData name="Alex Pang" userId="b35f2c48-39e3-478c-863d-65bfd252d017" providerId="ADAL" clId="{CC2E3BCA-C258-4729-A010-9EA2ADE5E260}" dt="2023-03-27T22:14:03.290" v="700" actId="20577"/>
        <pc:sldMkLst>
          <pc:docMk/>
          <pc:sldMk cId="1084398479" sldId="293"/>
        </pc:sldMkLst>
        <pc:spChg chg="mod">
          <ac:chgData name="Alex Pang" userId="b35f2c48-39e3-478c-863d-65bfd252d017" providerId="ADAL" clId="{CC2E3BCA-C258-4729-A010-9EA2ADE5E260}" dt="2023-03-27T22:14:03.290" v="700" actId="20577"/>
          <ac:spMkLst>
            <pc:docMk/>
            <pc:sldMk cId="1084398479" sldId="293"/>
            <ac:spMk id="3" creationId="{FC649183-9629-4AA0-91E0-BDC0EB6AD600}"/>
          </ac:spMkLst>
        </pc:spChg>
      </pc:sldChg>
      <pc:sldChg chg="modSp del mod">
        <pc:chgData name="Alex Pang" userId="b35f2c48-39e3-478c-863d-65bfd252d017" providerId="ADAL" clId="{CC2E3BCA-C258-4729-A010-9EA2ADE5E260}" dt="2023-03-27T19:49:12.787" v="110" actId="47"/>
        <pc:sldMkLst>
          <pc:docMk/>
          <pc:sldMk cId="686715924" sldId="294"/>
        </pc:sldMkLst>
        <pc:spChg chg="mod">
          <ac:chgData name="Alex Pang" userId="b35f2c48-39e3-478c-863d-65bfd252d017" providerId="ADAL" clId="{CC2E3BCA-C258-4729-A010-9EA2ADE5E260}" dt="2023-03-27T19:46:20.975" v="36" actId="1076"/>
          <ac:spMkLst>
            <pc:docMk/>
            <pc:sldMk cId="686715924" sldId="294"/>
            <ac:spMk id="2" creationId="{2FB5E817-42B8-4EC3-AA38-C31D4502DC95}"/>
          </ac:spMkLst>
        </pc:spChg>
        <pc:spChg chg="mod">
          <ac:chgData name="Alex Pang" userId="b35f2c48-39e3-478c-863d-65bfd252d017" providerId="ADAL" clId="{CC2E3BCA-C258-4729-A010-9EA2ADE5E260}" dt="2023-03-27T19:46:31.856" v="37" actId="2711"/>
          <ac:spMkLst>
            <pc:docMk/>
            <pc:sldMk cId="686715924" sldId="294"/>
            <ac:spMk id="8" creationId="{00000000-0000-0000-0000-000000000000}"/>
          </ac:spMkLst>
        </pc:spChg>
        <pc:spChg chg="mod">
          <ac:chgData name="Alex Pang" userId="b35f2c48-39e3-478c-863d-65bfd252d017" providerId="ADAL" clId="{CC2E3BCA-C258-4729-A010-9EA2ADE5E260}" dt="2023-03-27T19:46:18.270" v="35" actId="255"/>
          <ac:spMkLst>
            <pc:docMk/>
            <pc:sldMk cId="686715924" sldId="294"/>
            <ac:spMk id="10" creationId="{13FA8BDA-6032-4470-B79C-1ABFCAC337E2}"/>
          </ac:spMkLst>
        </pc:spChg>
      </pc:sldChg>
      <pc:sldChg chg="del">
        <pc:chgData name="Alex Pang" userId="b35f2c48-39e3-478c-863d-65bfd252d017" providerId="ADAL" clId="{CC2E3BCA-C258-4729-A010-9EA2ADE5E260}" dt="2023-03-27T19:48:17.314" v="99" actId="47"/>
        <pc:sldMkLst>
          <pc:docMk/>
          <pc:sldMk cId="1714917851" sldId="295"/>
        </pc:sldMkLst>
      </pc:sldChg>
      <pc:sldChg chg="delSp del mod">
        <pc:chgData name="Alex Pang" userId="b35f2c48-39e3-478c-863d-65bfd252d017" providerId="ADAL" clId="{CC2E3BCA-C258-4729-A010-9EA2ADE5E260}" dt="2023-03-27T19:50:35.378" v="123" actId="2696"/>
        <pc:sldMkLst>
          <pc:docMk/>
          <pc:sldMk cId="2841120990" sldId="296"/>
        </pc:sldMkLst>
        <pc:spChg chg="del">
          <ac:chgData name="Alex Pang" userId="b35f2c48-39e3-478c-863d-65bfd252d017" providerId="ADAL" clId="{CC2E3BCA-C258-4729-A010-9EA2ADE5E260}" dt="2023-03-27T19:49:40.224" v="114" actId="21"/>
          <ac:spMkLst>
            <pc:docMk/>
            <pc:sldMk cId="2841120990" sldId="296"/>
            <ac:spMk id="5" creationId="{2D52E93F-05B4-41BA-8466-5798A854C557}"/>
          </ac:spMkLst>
        </pc:spChg>
      </pc:sldChg>
      <pc:sldChg chg="modSp mod">
        <pc:chgData name="Alex Pang" userId="b35f2c48-39e3-478c-863d-65bfd252d017" providerId="ADAL" clId="{CC2E3BCA-C258-4729-A010-9EA2ADE5E260}" dt="2023-03-27T21:47:58.075" v="318" actId="1076"/>
        <pc:sldMkLst>
          <pc:docMk/>
          <pc:sldMk cId="1064724409" sldId="297"/>
        </pc:sldMkLst>
        <pc:spChg chg="mod">
          <ac:chgData name="Alex Pang" userId="b35f2c48-39e3-478c-863d-65bfd252d017" providerId="ADAL" clId="{CC2E3BCA-C258-4729-A010-9EA2ADE5E260}" dt="2023-03-27T20:46:25.375" v="200" actId="1076"/>
          <ac:spMkLst>
            <pc:docMk/>
            <pc:sldMk cId="1064724409" sldId="297"/>
            <ac:spMk id="2" creationId="{EC815F64-D763-4FF1-908D-EC33E3A58F97}"/>
          </ac:spMkLst>
        </pc:spChg>
        <pc:spChg chg="mod">
          <ac:chgData name="Alex Pang" userId="b35f2c48-39e3-478c-863d-65bfd252d017" providerId="ADAL" clId="{CC2E3BCA-C258-4729-A010-9EA2ADE5E260}" dt="2023-03-27T20:46:55.927" v="206" actId="1076"/>
          <ac:spMkLst>
            <pc:docMk/>
            <pc:sldMk cId="1064724409" sldId="297"/>
            <ac:spMk id="3" creationId="{BB29278F-C60D-45AD-8109-067684290D10}"/>
          </ac:spMkLst>
        </pc:spChg>
        <pc:spChg chg="mod">
          <ac:chgData name="Alex Pang" userId="b35f2c48-39e3-478c-863d-65bfd252d017" providerId="ADAL" clId="{CC2E3BCA-C258-4729-A010-9EA2ADE5E260}" dt="2023-03-27T20:46:52.520" v="205" actId="14100"/>
          <ac:spMkLst>
            <pc:docMk/>
            <pc:sldMk cId="1064724409" sldId="297"/>
            <ac:spMk id="8" creationId="{6DCADC76-94E4-4065-9D50-7F73D3D8C26E}"/>
          </ac:spMkLst>
        </pc:spChg>
        <pc:spChg chg="mod">
          <ac:chgData name="Alex Pang" userId="b35f2c48-39e3-478c-863d-65bfd252d017" providerId="ADAL" clId="{CC2E3BCA-C258-4729-A010-9EA2ADE5E260}" dt="2023-03-27T21:47:58.075" v="318" actId="1076"/>
          <ac:spMkLst>
            <pc:docMk/>
            <pc:sldMk cId="1064724409" sldId="297"/>
            <ac:spMk id="9" creationId="{539446CC-77C3-4D01-9905-1916A524AAAB}"/>
          </ac:spMkLst>
        </pc:spChg>
      </pc:sldChg>
      <pc:sldChg chg="modSp mod modAnim">
        <pc:chgData name="Alex Pang" userId="b35f2c48-39e3-478c-863d-65bfd252d017" providerId="ADAL" clId="{CC2E3BCA-C258-4729-A010-9EA2ADE5E260}" dt="2023-03-27T19:53:48.466" v="162"/>
        <pc:sldMkLst>
          <pc:docMk/>
          <pc:sldMk cId="3491141862" sldId="298"/>
        </pc:sldMkLst>
        <pc:spChg chg="mod">
          <ac:chgData name="Alex Pang" userId="b35f2c48-39e3-478c-863d-65bfd252d017" providerId="ADAL" clId="{CC2E3BCA-C258-4729-A010-9EA2ADE5E260}" dt="2023-03-27T19:53:28.002" v="159" actId="1076"/>
          <ac:spMkLst>
            <pc:docMk/>
            <pc:sldMk cId="3491141862" sldId="298"/>
            <ac:spMk id="4" creationId="{31C613EF-01E9-452E-A7F8-47B4251CBF35}"/>
          </ac:spMkLst>
        </pc:spChg>
        <pc:spChg chg="mod">
          <ac:chgData name="Alex Pang" userId="b35f2c48-39e3-478c-863d-65bfd252d017" providerId="ADAL" clId="{CC2E3BCA-C258-4729-A010-9EA2ADE5E260}" dt="2023-03-27T19:53:38.473" v="161" actId="1076"/>
          <ac:spMkLst>
            <pc:docMk/>
            <pc:sldMk cId="3491141862" sldId="298"/>
            <ac:spMk id="7" creationId="{1DD64E98-8594-4C8E-B074-97AE6132CB55}"/>
          </ac:spMkLst>
        </pc:spChg>
      </pc:sldChg>
      <pc:sldChg chg="modSp mod">
        <pc:chgData name="Alex Pang" userId="b35f2c48-39e3-478c-863d-65bfd252d017" providerId="ADAL" clId="{CC2E3BCA-C258-4729-A010-9EA2ADE5E260}" dt="2023-03-30T20:03:07.029" v="744" actId="20577"/>
        <pc:sldMkLst>
          <pc:docMk/>
          <pc:sldMk cId="1404424545" sldId="300"/>
        </pc:sldMkLst>
        <pc:spChg chg="mod">
          <ac:chgData name="Alex Pang" userId="b35f2c48-39e3-478c-863d-65bfd252d017" providerId="ADAL" clId="{CC2E3BCA-C258-4729-A010-9EA2ADE5E260}" dt="2023-03-30T20:03:07.029" v="744" actId="20577"/>
          <ac:spMkLst>
            <pc:docMk/>
            <pc:sldMk cId="1404424545" sldId="300"/>
            <ac:spMk id="3" creationId="{D0098F04-2EE7-4EBE-8FB6-88B49CD809CD}"/>
          </ac:spMkLst>
        </pc:spChg>
      </pc:sldChg>
      <pc:sldChg chg="modSp mod">
        <pc:chgData name="Alex Pang" userId="b35f2c48-39e3-478c-863d-65bfd252d017" providerId="ADAL" clId="{CC2E3BCA-C258-4729-A010-9EA2ADE5E260}" dt="2023-03-27T20:48:15.878" v="229" actId="2711"/>
        <pc:sldMkLst>
          <pc:docMk/>
          <pc:sldMk cId="1709682699" sldId="303"/>
        </pc:sldMkLst>
        <pc:spChg chg="mod">
          <ac:chgData name="Alex Pang" userId="b35f2c48-39e3-478c-863d-65bfd252d017" providerId="ADAL" clId="{CC2E3BCA-C258-4729-A010-9EA2ADE5E260}" dt="2023-03-27T20:48:15.878" v="229" actId="2711"/>
          <ac:spMkLst>
            <pc:docMk/>
            <pc:sldMk cId="1709682699" sldId="303"/>
            <ac:spMk id="5" creationId="{99022D33-71E5-4319-96A5-E1D4CB331EF8}"/>
          </ac:spMkLst>
        </pc:spChg>
      </pc:sldChg>
      <pc:sldChg chg="modSp mod ord">
        <pc:chgData name="Alex Pang" userId="b35f2c48-39e3-478c-863d-65bfd252d017" providerId="ADAL" clId="{CC2E3BCA-C258-4729-A010-9EA2ADE5E260}" dt="2023-03-27T19:47:41.584" v="94" actId="20577"/>
        <pc:sldMkLst>
          <pc:docMk/>
          <pc:sldMk cId="375537584" sldId="321"/>
        </pc:sldMkLst>
        <pc:spChg chg="mod">
          <ac:chgData name="Alex Pang" userId="b35f2c48-39e3-478c-863d-65bfd252d017" providerId="ADAL" clId="{CC2E3BCA-C258-4729-A010-9EA2ADE5E260}" dt="2023-03-27T19:47:41.584" v="94" actId="20577"/>
          <ac:spMkLst>
            <pc:docMk/>
            <pc:sldMk cId="375537584" sldId="321"/>
            <ac:spMk id="2" creationId="{1751324D-F930-44E6-ABB9-A058B845F75E}"/>
          </ac:spMkLst>
        </pc:spChg>
        <pc:spChg chg="mod">
          <ac:chgData name="Alex Pang" userId="b35f2c48-39e3-478c-863d-65bfd252d017" providerId="ADAL" clId="{CC2E3BCA-C258-4729-A010-9EA2ADE5E260}" dt="2023-03-27T19:46:55.108" v="42" actId="20577"/>
          <ac:spMkLst>
            <pc:docMk/>
            <pc:sldMk cId="375537584" sldId="321"/>
            <ac:spMk id="3" creationId="{02F87C00-6AC0-887D-AEA9-243D779A4B7F}"/>
          </ac:spMkLst>
        </pc:spChg>
        <pc:spChg chg="mod">
          <ac:chgData name="Alex Pang" userId="b35f2c48-39e3-478c-863d-65bfd252d017" providerId="ADAL" clId="{CC2E3BCA-C258-4729-A010-9EA2ADE5E260}" dt="2023-03-27T19:47:18.685" v="85" actId="255"/>
          <ac:spMkLst>
            <pc:docMk/>
            <pc:sldMk cId="375537584" sldId="321"/>
            <ac:spMk id="4" creationId="{905FC1C9-83F1-2CBD-6B8A-2FE474DBEA7A}"/>
          </ac:spMkLst>
        </pc:spChg>
      </pc:sldChg>
      <pc:sldChg chg="del ord">
        <pc:chgData name="Alex Pang" userId="b35f2c48-39e3-478c-863d-65bfd252d017" providerId="ADAL" clId="{CC2E3BCA-C258-4729-A010-9EA2ADE5E260}" dt="2023-03-27T20:48:22.451" v="230" actId="47"/>
        <pc:sldMkLst>
          <pc:docMk/>
          <pc:sldMk cId="3228545728" sldId="324"/>
        </pc:sldMkLst>
      </pc:sldChg>
      <pc:sldChg chg="add modAnim">
        <pc:chgData name="Alex Pang" userId="b35f2c48-39e3-478c-863d-65bfd252d017" providerId="ADAL" clId="{CC2E3BCA-C258-4729-A010-9EA2ADE5E260}" dt="2023-03-27T19:49:25.926" v="113"/>
        <pc:sldMkLst>
          <pc:docMk/>
          <pc:sldMk cId="2670525305" sldId="325"/>
        </pc:sldMkLst>
      </pc:sldChg>
      <pc:sldChg chg="addSp delSp modSp add del mod">
        <pc:chgData name="Alex Pang" userId="b35f2c48-39e3-478c-863d-65bfd252d017" providerId="ADAL" clId="{CC2E3BCA-C258-4729-A010-9EA2ADE5E260}" dt="2023-03-27T22:00:24.263" v="396" actId="2696"/>
        <pc:sldMkLst>
          <pc:docMk/>
          <pc:sldMk cId="1321628212" sldId="326"/>
        </pc:sldMkLst>
        <pc:spChg chg="mod">
          <ac:chgData name="Alex Pang" userId="b35f2c48-39e3-478c-863d-65bfd252d017" providerId="ADAL" clId="{CC2E3BCA-C258-4729-A010-9EA2ADE5E260}" dt="2023-03-27T21:54:51.531" v="358" actId="20577"/>
          <ac:spMkLst>
            <pc:docMk/>
            <pc:sldMk cId="1321628212" sldId="326"/>
            <ac:spMk id="2" creationId="{0A10EFB2-4A6C-44EE-BE9D-E1D38F1AC384}"/>
          </ac:spMkLst>
        </pc:spChg>
        <pc:spChg chg="del">
          <ac:chgData name="Alex Pang" userId="b35f2c48-39e3-478c-863d-65bfd252d017" providerId="ADAL" clId="{CC2E3BCA-C258-4729-A010-9EA2ADE5E260}" dt="2023-03-27T21:54:40.189" v="341" actId="478"/>
          <ac:spMkLst>
            <pc:docMk/>
            <pc:sldMk cId="1321628212" sldId="326"/>
            <ac:spMk id="3" creationId="{D0098F04-2EE7-4EBE-8FB6-88B49CD809CD}"/>
          </ac:spMkLst>
        </pc:spChg>
        <pc:spChg chg="add mod">
          <ac:chgData name="Alex Pang" userId="b35f2c48-39e3-478c-863d-65bfd252d017" providerId="ADAL" clId="{CC2E3BCA-C258-4729-A010-9EA2ADE5E260}" dt="2023-03-27T21:54:40.189" v="341" actId="478"/>
          <ac:spMkLst>
            <pc:docMk/>
            <pc:sldMk cId="1321628212" sldId="326"/>
            <ac:spMk id="5" creationId="{F9F07388-AEE4-C8BF-6350-1CFBF6202876}"/>
          </ac:spMkLst>
        </pc:spChg>
      </pc:sldChg>
      <pc:sldChg chg="del">
        <pc:chgData name="Alex Pang" userId="b35f2c48-39e3-478c-863d-65bfd252d017" providerId="ADAL" clId="{CC2E3BCA-C258-4729-A010-9EA2ADE5E260}" dt="2023-03-27T22:04:28.140" v="471" actId="2696"/>
        <pc:sldMkLst>
          <pc:docMk/>
          <pc:sldMk cId="0" sldId="327"/>
        </pc:sldMkLst>
      </pc:sldChg>
      <pc:sldChg chg="addSp delSp modSp add mod">
        <pc:chgData name="Alex Pang" userId="b35f2c48-39e3-478c-863d-65bfd252d017" providerId="ADAL" clId="{CC2E3BCA-C258-4729-A010-9EA2ADE5E260}" dt="2023-03-27T21:56:17.103" v="361" actId="478"/>
        <pc:sldMkLst>
          <pc:docMk/>
          <pc:sldMk cId="3180847793" sldId="328"/>
        </pc:sldMkLst>
        <pc:spChg chg="del">
          <ac:chgData name="Alex Pang" userId="b35f2c48-39e3-478c-863d-65bfd252d017" providerId="ADAL" clId="{CC2E3BCA-C258-4729-A010-9EA2ADE5E260}" dt="2023-03-27T21:56:17.103" v="361" actId="478"/>
          <ac:spMkLst>
            <pc:docMk/>
            <pc:sldMk cId="3180847793" sldId="328"/>
            <ac:spMk id="5" creationId="{F9F07388-AEE4-C8BF-6350-1CFBF6202876}"/>
          </ac:spMkLst>
        </pc:spChg>
        <pc:picChg chg="add mod">
          <ac:chgData name="Alex Pang" userId="b35f2c48-39e3-478c-863d-65bfd252d017" providerId="ADAL" clId="{CC2E3BCA-C258-4729-A010-9EA2ADE5E260}" dt="2023-03-27T21:56:14.004" v="360"/>
          <ac:picMkLst>
            <pc:docMk/>
            <pc:sldMk cId="3180847793" sldId="328"/>
            <ac:picMk id="3" creationId="{F279936F-8698-8DA7-5FE0-C35B102FBDEA}"/>
          </ac:picMkLst>
        </pc:picChg>
      </pc:sldChg>
      <pc:sldChg chg="addSp delSp modSp add mod">
        <pc:chgData name="Alex Pang" userId="b35f2c48-39e3-478c-863d-65bfd252d017" providerId="ADAL" clId="{CC2E3BCA-C258-4729-A010-9EA2ADE5E260}" dt="2023-03-27T22:00:34.930" v="401" actId="20577"/>
        <pc:sldMkLst>
          <pc:docMk/>
          <pc:sldMk cId="3496979991" sldId="329"/>
        </pc:sldMkLst>
        <pc:spChg chg="mod">
          <ac:chgData name="Alex Pang" userId="b35f2c48-39e3-478c-863d-65bfd252d017" providerId="ADAL" clId="{CC2E3BCA-C258-4729-A010-9EA2ADE5E260}" dt="2023-03-27T22:00:34.930" v="401" actId="20577"/>
          <ac:spMkLst>
            <pc:docMk/>
            <pc:sldMk cId="3496979991" sldId="329"/>
            <ac:spMk id="2" creationId="{0A10EFB2-4A6C-44EE-BE9D-E1D38F1AC384}"/>
          </ac:spMkLst>
        </pc:spChg>
        <pc:picChg chg="del">
          <ac:chgData name="Alex Pang" userId="b35f2c48-39e3-478c-863d-65bfd252d017" providerId="ADAL" clId="{CC2E3BCA-C258-4729-A010-9EA2ADE5E260}" dt="2023-03-27T21:56:33.154" v="364" actId="478"/>
          <ac:picMkLst>
            <pc:docMk/>
            <pc:sldMk cId="3496979991" sldId="329"/>
            <ac:picMk id="3" creationId="{F279936F-8698-8DA7-5FE0-C35B102FBDEA}"/>
          </ac:picMkLst>
        </pc:picChg>
        <pc:picChg chg="add mod">
          <ac:chgData name="Alex Pang" userId="b35f2c48-39e3-478c-863d-65bfd252d017" providerId="ADAL" clId="{CC2E3BCA-C258-4729-A010-9EA2ADE5E260}" dt="2023-03-27T21:56:40.045" v="365"/>
          <ac:picMkLst>
            <pc:docMk/>
            <pc:sldMk cId="3496979991" sldId="329"/>
            <ac:picMk id="4" creationId="{301E6E5B-548D-816B-6EC9-F2D2EE775AEA}"/>
          </ac:picMkLst>
        </pc:picChg>
      </pc:sldChg>
      <pc:sldChg chg="addSp delSp modSp add mod">
        <pc:chgData name="Alex Pang" userId="b35f2c48-39e3-478c-863d-65bfd252d017" providerId="ADAL" clId="{CC2E3BCA-C258-4729-A010-9EA2ADE5E260}" dt="2023-03-27T22:00:41.283" v="406" actId="20577"/>
        <pc:sldMkLst>
          <pc:docMk/>
          <pc:sldMk cId="3288755211" sldId="330"/>
        </pc:sldMkLst>
        <pc:spChg chg="mod">
          <ac:chgData name="Alex Pang" userId="b35f2c48-39e3-478c-863d-65bfd252d017" providerId="ADAL" clId="{CC2E3BCA-C258-4729-A010-9EA2ADE5E260}" dt="2023-03-27T22:00:41.283" v="406" actId="20577"/>
          <ac:spMkLst>
            <pc:docMk/>
            <pc:sldMk cId="3288755211" sldId="330"/>
            <ac:spMk id="2" creationId="{0A10EFB2-4A6C-44EE-BE9D-E1D38F1AC384}"/>
          </ac:spMkLst>
        </pc:spChg>
        <pc:spChg chg="mod">
          <ac:chgData name="Alex Pang" userId="b35f2c48-39e3-478c-863d-65bfd252d017" providerId="ADAL" clId="{CC2E3BCA-C258-4729-A010-9EA2ADE5E260}" dt="2023-03-27T21:57:03.439" v="369"/>
          <ac:spMkLst>
            <pc:docMk/>
            <pc:sldMk cId="3288755211" sldId="330"/>
            <ac:spMk id="6" creationId="{52C32303-876C-8EBF-5F3F-628B3D734D1C}"/>
          </ac:spMkLst>
        </pc:spChg>
        <pc:spChg chg="mod">
          <ac:chgData name="Alex Pang" userId="b35f2c48-39e3-478c-863d-65bfd252d017" providerId="ADAL" clId="{CC2E3BCA-C258-4729-A010-9EA2ADE5E260}" dt="2023-03-27T21:57:03.439" v="369"/>
          <ac:spMkLst>
            <pc:docMk/>
            <pc:sldMk cId="3288755211" sldId="330"/>
            <ac:spMk id="7" creationId="{8F34CA6B-917C-0A6B-27A2-EF142ED970FB}"/>
          </ac:spMkLst>
        </pc:spChg>
        <pc:spChg chg="add mod">
          <ac:chgData name="Alex Pang" userId="b35f2c48-39e3-478c-863d-65bfd252d017" providerId="ADAL" clId="{CC2E3BCA-C258-4729-A010-9EA2ADE5E260}" dt="2023-03-27T21:58:17.217" v="379" actId="14100"/>
          <ac:spMkLst>
            <pc:docMk/>
            <pc:sldMk cId="3288755211" sldId="330"/>
            <ac:spMk id="9" creationId="{6A40ED51-16AA-9BCD-709D-66AF87ACA7BF}"/>
          </ac:spMkLst>
        </pc:spChg>
        <pc:grpChg chg="add mod">
          <ac:chgData name="Alex Pang" userId="b35f2c48-39e3-478c-863d-65bfd252d017" providerId="ADAL" clId="{CC2E3BCA-C258-4729-A010-9EA2ADE5E260}" dt="2023-03-27T21:57:03.439" v="369"/>
          <ac:grpSpMkLst>
            <pc:docMk/>
            <pc:sldMk cId="3288755211" sldId="330"/>
            <ac:grpSpMk id="3" creationId="{F37896C4-D31F-C61E-E203-034079E517A2}"/>
          </ac:grpSpMkLst>
        </pc:grpChg>
        <pc:picChg chg="del">
          <ac:chgData name="Alex Pang" userId="b35f2c48-39e3-478c-863d-65bfd252d017" providerId="ADAL" clId="{CC2E3BCA-C258-4729-A010-9EA2ADE5E260}" dt="2023-03-27T21:56:53.619" v="368" actId="478"/>
          <ac:picMkLst>
            <pc:docMk/>
            <pc:sldMk cId="3288755211" sldId="330"/>
            <ac:picMk id="4" creationId="{301E6E5B-548D-816B-6EC9-F2D2EE775AEA}"/>
          </ac:picMkLst>
        </pc:picChg>
        <pc:picChg chg="mod">
          <ac:chgData name="Alex Pang" userId="b35f2c48-39e3-478c-863d-65bfd252d017" providerId="ADAL" clId="{CC2E3BCA-C258-4729-A010-9EA2ADE5E260}" dt="2023-03-27T21:58:05.467" v="376" actId="1076"/>
          <ac:picMkLst>
            <pc:docMk/>
            <pc:sldMk cId="3288755211" sldId="330"/>
            <ac:picMk id="5" creationId="{B359A261-A983-9C7C-F329-FF772000917A}"/>
          </ac:picMkLst>
        </pc:picChg>
        <pc:picChg chg="mod">
          <ac:chgData name="Alex Pang" userId="b35f2c48-39e3-478c-863d-65bfd252d017" providerId="ADAL" clId="{CC2E3BCA-C258-4729-A010-9EA2ADE5E260}" dt="2023-03-27T21:58:06.879" v="377" actId="1076"/>
          <ac:picMkLst>
            <pc:docMk/>
            <pc:sldMk cId="3288755211" sldId="330"/>
            <ac:picMk id="8" creationId="{2B87C98F-5BD6-20A9-6EC8-C92187B7ACDB}"/>
          </ac:picMkLst>
        </pc:picChg>
      </pc:sldChg>
      <pc:sldChg chg="addSp delSp modSp add mod">
        <pc:chgData name="Alex Pang" userId="b35f2c48-39e3-478c-863d-65bfd252d017" providerId="ADAL" clId="{CC2E3BCA-C258-4729-A010-9EA2ADE5E260}" dt="2023-03-27T22:00:46.639" v="411" actId="20577"/>
        <pc:sldMkLst>
          <pc:docMk/>
          <pc:sldMk cId="3855473747" sldId="331"/>
        </pc:sldMkLst>
        <pc:spChg chg="mod">
          <ac:chgData name="Alex Pang" userId="b35f2c48-39e3-478c-863d-65bfd252d017" providerId="ADAL" clId="{CC2E3BCA-C258-4729-A010-9EA2ADE5E260}" dt="2023-03-27T22:00:46.639" v="411" actId="20577"/>
          <ac:spMkLst>
            <pc:docMk/>
            <pc:sldMk cId="3855473747" sldId="331"/>
            <ac:spMk id="2" creationId="{0A10EFB2-4A6C-44EE-BE9D-E1D38F1AC384}"/>
          </ac:spMkLst>
        </pc:spChg>
        <pc:spChg chg="add del mod">
          <ac:chgData name="Alex Pang" userId="b35f2c48-39e3-478c-863d-65bfd252d017" providerId="ADAL" clId="{CC2E3BCA-C258-4729-A010-9EA2ADE5E260}" dt="2023-03-27T21:58:58.508" v="385" actId="478"/>
          <ac:spMkLst>
            <pc:docMk/>
            <pc:sldMk cId="3855473747" sldId="331"/>
            <ac:spMk id="4" creationId="{066A1834-4DD2-234B-3E59-73DD4E416BC1}"/>
          </ac:spMkLst>
        </pc:spChg>
        <pc:spChg chg="del mod">
          <ac:chgData name="Alex Pang" userId="b35f2c48-39e3-478c-863d-65bfd252d017" providerId="ADAL" clId="{CC2E3BCA-C258-4729-A010-9EA2ADE5E260}" dt="2023-03-27T21:59:02.091" v="386" actId="478"/>
          <ac:spMkLst>
            <pc:docMk/>
            <pc:sldMk cId="3855473747" sldId="331"/>
            <ac:spMk id="9" creationId="{6A40ED51-16AA-9BCD-709D-66AF87ACA7BF}"/>
          </ac:spMkLst>
        </pc:spChg>
        <pc:spChg chg="mod">
          <ac:chgData name="Alex Pang" userId="b35f2c48-39e3-478c-863d-65bfd252d017" providerId="ADAL" clId="{CC2E3BCA-C258-4729-A010-9EA2ADE5E260}" dt="2023-03-27T21:58:53.361" v="384"/>
          <ac:spMkLst>
            <pc:docMk/>
            <pc:sldMk cId="3855473747" sldId="331"/>
            <ac:spMk id="12" creationId="{94E908A4-84AB-0C30-5193-0A2184B9C375}"/>
          </ac:spMkLst>
        </pc:spChg>
        <pc:spChg chg="mod">
          <ac:chgData name="Alex Pang" userId="b35f2c48-39e3-478c-863d-65bfd252d017" providerId="ADAL" clId="{CC2E3BCA-C258-4729-A010-9EA2ADE5E260}" dt="2023-03-27T21:58:53.361" v="384"/>
          <ac:spMkLst>
            <pc:docMk/>
            <pc:sldMk cId="3855473747" sldId="331"/>
            <ac:spMk id="14" creationId="{184C1536-649A-4DDD-71DB-0F51C426FF3D}"/>
          </ac:spMkLst>
        </pc:spChg>
        <pc:spChg chg="mod">
          <ac:chgData name="Alex Pang" userId="b35f2c48-39e3-478c-863d-65bfd252d017" providerId="ADAL" clId="{CC2E3BCA-C258-4729-A010-9EA2ADE5E260}" dt="2023-03-27T21:58:53.361" v="384"/>
          <ac:spMkLst>
            <pc:docMk/>
            <pc:sldMk cId="3855473747" sldId="331"/>
            <ac:spMk id="15" creationId="{B2D7A7D3-5CE8-2D60-BDA0-5C50D154D95B}"/>
          </ac:spMkLst>
        </pc:spChg>
        <pc:spChg chg="mod">
          <ac:chgData name="Alex Pang" userId="b35f2c48-39e3-478c-863d-65bfd252d017" providerId="ADAL" clId="{CC2E3BCA-C258-4729-A010-9EA2ADE5E260}" dt="2023-03-27T21:58:53.361" v="384"/>
          <ac:spMkLst>
            <pc:docMk/>
            <pc:sldMk cId="3855473747" sldId="331"/>
            <ac:spMk id="16" creationId="{5AF1FB41-CEF6-0302-F488-1586B0643CBB}"/>
          </ac:spMkLst>
        </pc:spChg>
        <pc:spChg chg="mod">
          <ac:chgData name="Alex Pang" userId="b35f2c48-39e3-478c-863d-65bfd252d017" providerId="ADAL" clId="{CC2E3BCA-C258-4729-A010-9EA2ADE5E260}" dt="2023-03-27T21:58:53.361" v="384"/>
          <ac:spMkLst>
            <pc:docMk/>
            <pc:sldMk cId="3855473747" sldId="331"/>
            <ac:spMk id="17" creationId="{522F8008-B1D6-1701-B14E-49DAF2C3DEDB}"/>
          </ac:spMkLst>
        </pc:spChg>
        <pc:spChg chg="mod">
          <ac:chgData name="Alex Pang" userId="b35f2c48-39e3-478c-863d-65bfd252d017" providerId="ADAL" clId="{CC2E3BCA-C258-4729-A010-9EA2ADE5E260}" dt="2023-03-27T21:58:53.361" v="384"/>
          <ac:spMkLst>
            <pc:docMk/>
            <pc:sldMk cId="3855473747" sldId="331"/>
            <ac:spMk id="18" creationId="{DE2A4F83-5F40-59E3-973C-13367FC59E1F}"/>
          </ac:spMkLst>
        </pc:spChg>
        <pc:spChg chg="mod">
          <ac:chgData name="Alex Pang" userId="b35f2c48-39e3-478c-863d-65bfd252d017" providerId="ADAL" clId="{CC2E3BCA-C258-4729-A010-9EA2ADE5E260}" dt="2023-03-27T21:58:53.361" v="384"/>
          <ac:spMkLst>
            <pc:docMk/>
            <pc:sldMk cId="3855473747" sldId="331"/>
            <ac:spMk id="19" creationId="{4755899E-5F1E-F6EE-F04E-4A04206D5646}"/>
          </ac:spMkLst>
        </pc:spChg>
        <pc:spChg chg="add mod">
          <ac:chgData name="Alex Pang" userId="b35f2c48-39e3-478c-863d-65bfd252d017" providerId="ADAL" clId="{CC2E3BCA-C258-4729-A010-9EA2ADE5E260}" dt="2023-03-27T21:59:27.119" v="390" actId="255"/>
          <ac:spMkLst>
            <pc:docMk/>
            <pc:sldMk cId="3855473747" sldId="331"/>
            <ac:spMk id="20" creationId="{9580047D-46B3-2851-419E-8723A5498D9A}"/>
          </ac:spMkLst>
        </pc:spChg>
        <pc:grpChg chg="del">
          <ac:chgData name="Alex Pang" userId="b35f2c48-39e3-478c-863d-65bfd252d017" providerId="ADAL" clId="{CC2E3BCA-C258-4729-A010-9EA2ADE5E260}" dt="2023-03-27T21:58:40.039" v="382" actId="478"/>
          <ac:grpSpMkLst>
            <pc:docMk/>
            <pc:sldMk cId="3855473747" sldId="331"/>
            <ac:grpSpMk id="3" creationId="{F37896C4-D31F-C61E-E203-034079E517A2}"/>
          </ac:grpSpMkLst>
        </pc:grpChg>
        <pc:grpChg chg="add mod">
          <ac:chgData name="Alex Pang" userId="b35f2c48-39e3-478c-863d-65bfd252d017" providerId="ADAL" clId="{CC2E3BCA-C258-4729-A010-9EA2ADE5E260}" dt="2023-03-27T21:58:53.361" v="384"/>
          <ac:grpSpMkLst>
            <pc:docMk/>
            <pc:sldMk cId="3855473747" sldId="331"/>
            <ac:grpSpMk id="10" creationId="{BA20FCC9-C5A1-BC13-93D8-4B33E87A5C84}"/>
          </ac:grpSpMkLst>
        </pc:grpChg>
        <pc:grpChg chg="add mod">
          <ac:chgData name="Alex Pang" userId="b35f2c48-39e3-478c-863d-65bfd252d017" providerId="ADAL" clId="{CC2E3BCA-C258-4729-A010-9EA2ADE5E260}" dt="2023-03-27T21:58:53.361" v="384"/>
          <ac:grpSpMkLst>
            <pc:docMk/>
            <pc:sldMk cId="3855473747" sldId="331"/>
            <ac:grpSpMk id="13" creationId="{679CD714-5F34-B013-B03E-A131C8D63FE2}"/>
          </ac:grpSpMkLst>
        </pc:grpChg>
        <pc:picChg chg="mod">
          <ac:chgData name="Alex Pang" userId="b35f2c48-39e3-478c-863d-65bfd252d017" providerId="ADAL" clId="{CC2E3BCA-C258-4729-A010-9EA2ADE5E260}" dt="2023-03-27T21:58:53.361" v="384"/>
          <ac:picMkLst>
            <pc:docMk/>
            <pc:sldMk cId="3855473747" sldId="331"/>
            <ac:picMk id="11" creationId="{124934D5-B07E-8C54-0CB5-C53E3F17B816}"/>
          </ac:picMkLst>
        </pc:picChg>
      </pc:sldChg>
      <pc:sldChg chg="addSp delSp modSp new mod">
        <pc:chgData name="Alex Pang" userId="b35f2c48-39e3-478c-863d-65bfd252d017" providerId="ADAL" clId="{CC2E3BCA-C258-4729-A010-9EA2ADE5E260}" dt="2023-03-27T22:00:51.713" v="416" actId="20577"/>
        <pc:sldMkLst>
          <pc:docMk/>
          <pc:sldMk cId="29468511" sldId="332"/>
        </pc:sldMkLst>
        <pc:spChg chg="mod">
          <ac:chgData name="Alex Pang" userId="b35f2c48-39e3-478c-863d-65bfd252d017" providerId="ADAL" clId="{CC2E3BCA-C258-4729-A010-9EA2ADE5E260}" dt="2023-03-27T22:00:51.713" v="416" actId="20577"/>
          <ac:spMkLst>
            <pc:docMk/>
            <pc:sldMk cId="29468511" sldId="332"/>
            <ac:spMk id="2" creationId="{A118A2B3-766C-096C-CAC1-DB0AB43F3B99}"/>
          </ac:spMkLst>
        </pc:spChg>
        <pc:spChg chg="del">
          <ac:chgData name="Alex Pang" userId="b35f2c48-39e3-478c-863d-65bfd252d017" providerId="ADAL" clId="{CC2E3BCA-C258-4729-A010-9EA2ADE5E260}" dt="2023-03-27T22:00:10.753" v="394" actId="478"/>
          <ac:spMkLst>
            <pc:docMk/>
            <pc:sldMk cId="29468511" sldId="332"/>
            <ac:spMk id="3" creationId="{61C92A4C-5040-732D-5E1D-4F7C5EED376E}"/>
          </ac:spMkLst>
        </pc:spChg>
        <pc:picChg chg="add mod">
          <ac:chgData name="Alex Pang" userId="b35f2c48-39e3-478c-863d-65bfd252d017" providerId="ADAL" clId="{CC2E3BCA-C258-4729-A010-9EA2ADE5E260}" dt="2023-03-27T22:00:11.339" v="395"/>
          <ac:picMkLst>
            <pc:docMk/>
            <pc:sldMk cId="29468511" sldId="332"/>
            <ac:picMk id="4" creationId="{C6E38CC7-C9FB-BFFC-E28C-96262A128DEA}"/>
          </ac:picMkLst>
        </pc:picChg>
      </pc:sldChg>
      <pc:sldChg chg="addSp delSp modSp new mod">
        <pc:chgData name="Alex Pang" userId="b35f2c48-39e3-478c-863d-65bfd252d017" providerId="ADAL" clId="{CC2E3BCA-C258-4729-A010-9EA2ADE5E260}" dt="2023-03-27T22:01:25.262" v="439" actId="478"/>
        <pc:sldMkLst>
          <pc:docMk/>
          <pc:sldMk cId="3120221089" sldId="333"/>
        </pc:sldMkLst>
        <pc:spChg chg="mod">
          <ac:chgData name="Alex Pang" userId="b35f2c48-39e3-478c-863d-65bfd252d017" providerId="ADAL" clId="{CC2E3BCA-C258-4729-A010-9EA2ADE5E260}" dt="2023-03-27T22:01:13.158" v="437" actId="20577"/>
          <ac:spMkLst>
            <pc:docMk/>
            <pc:sldMk cId="3120221089" sldId="333"/>
            <ac:spMk id="2" creationId="{4AB2B05C-8336-3DD3-28A7-1F1B192AA568}"/>
          </ac:spMkLst>
        </pc:spChg>
        <pc:spChg chg="del">
          <ac:chgData name="Alex Pang" userId="b35f2c48-39e3-478c-863d-65bfd252d017" providerId="ADAL" clId="{CC2E3BCA-C258-4729-A010-9EA2ADE5E260}" dt="2023-03-27T22:01:25.262" v="439" actId="478"/>
          <ac:spMkLst>
            <pc:docMk/>
            <pc:sldMk cId="3120221089" sldId="333"/>
            <ac:spMk id="3" creationId="{6991CC2B-3619-8D55-96BF-899578611B24}"/>
          </ac:spMkLst>
        </pc:spChg>
        <pc:picChg chg="add mod">
          <ac:chgData name="Alex Pang" userId="b35f2c48-39e3-478c-863d-65bfd252d017" providerId="ADAL" clId="{CC2E3BCA-C258-4729-A010-9EA2ADE5E260}" dt="2023-03-27T22:01:22.771" v="438"/>
          <ac:picMkLst>
            <pc:docMk/>
            <pc:sldMk cId="3120221089" sldId="333"/>
            <ac:picMk id="4" creationId="{D435F14D-7315-2ED3-6267-E07D5C9674CB}"/>
          </ac:picMkLst>
        </pc:picChg>
      </pc:sldChg>
      <pc:sldChg chg="addSp delSp modSp new mod">
        <pc:chgData name="Alex Pang" userId="b35f2c48-39e3-478c-863d-65bfd252d017" providerId="ADAL" clId="{CC2E3BCA-C258-4729-A010-9EA2ADE5E260}" dt="2023-03-27T22:02:42.295" v="453" actId="20577"/>
        <pc:sldMkLst>
          <pc:docMk/>
          <pc:sldMk cId="3947393833" sldId="334"/>
        </pc:sldMkLst>
        <pc:spChg chg="mod">
          <ac:chgData name="Alex Pang" userId="b35f2c48-39e3-478c-863d-65bfd252d017" providerId="ADAL" clId="{CC2E3BCA-C258-4729-A010-9EA2ADE5E260}" dt="2023-03-27T22:01:42.663" v="442"/>
          <ac:spMkLst>
            <pc:docMk/>
            <pc:sldMk cId="3947393833" sldId="334"/>
            <ac:spMk id="2" creationId="{B24A9D85-654E-B611-292D-EA1425EC900A}"/>
          </ac:spMkLst>
        </pc:spChg>
        <pc:spChg chg="del">
          <ac:chgData name="Alex Pang" userId="b35f2c48-39e3-478c-863d-65bfd252d017" providerId="ADAL" clId="{CC2E3BCA-C258-4729-A010-9EA2ADE5E260}" dt="2023-03-27T22:02:19.143" v="448" actId="478"/>
          <ac:spMkLst>
            <pc:docMk/>
            <pc:sldMk cId="3947393833" sldId="334"/>
            <ac:spMk id="3" creationId="{F18E38B4-A751-A598-7EF5-EE80CEE0D60C}"/>
          </ac:spMkLst>
        </pc:spChg>
        <pc:spChg chg="add mod">
          <ac:chgData name="Alex Pang" userId="b35f2c48-39e3-478c-863d-65bfd252d017" providerId="ADAL" clId="{CC2E3BCA-C258-4729-A010-9EA2ADE5E260}" dt="2023-03-27T22:02:42.295" v="453" actId="20577"/>
          <ac:spMkLst>
            <pc:docMk/>
            <pc:sldMk cId="3947393833" sldId="334"/>
            <ac:spMk id="5" creationId="{C735C3FC-D59C-C8A6-1FB7-F1B3D1562362}"/>
          </ac:spMkLst>
        </pc:spChg>
        <pc:picChg chg="add mod">
          <ac:chgData name="Alex Pang" userId="b35f2c48-39e3-478c-863d-65bfd252d017" providerId="ADAL" clId="{CC2E3BCA-C258-4729-A010-9EA2ADE5E260}" dt="2023-03-27T22:01:49.819" v="443"/>
          <ac:picMkLst>
            <pc:docMk/>
            <pc:sldMk cId="3947393833" sldId="334"/>
            <ac:picMk id="4" creationId="{2F272EDF-F876-626B-936F-327AB4BFA112}"/>
          </ac:picMkLst>
        </pc:picChg>
      </pc:sldChg>
      <pc:sldChg chg="addSp delSp modSp new mod">
        <pc:chgData name="Alex Pang" userId="b35f2c48-39e3-478c-863d-65bfd252d017" providerId="ADAL" clId="{CC2E3BCA-C258-4729-A010-9EA2ADE5E260}" dt="2023-03-27T22:04:21.703" v="470" actId="255"/>
        <pc:sldMkLst>
          <pc:docMk/>
          <pc:sldMk cId="4014072066" sldId="335"/>
        </pc:sldMkLst>
        <pc:spChg chg="del">
          <ac:chgData name="Alex Pang" userId="b35f2c48-39e3-478c-863d-65bfd252d017" providerId="ADAL" clId="{CC2E3BCA-C258-4729-A010-9EA2ADE5E260}" dt="2023-03-27T22:03:26.782" v="458" actId="478"/>
          <ac:spMkLst>
            <pc:docMk/>
            <pc:sldMk cId="4014072066" sldId="335"/>
            <ac:spMk id="2" creationId="{A9DCBC78-87FA-7995-090E-10F67D3F5AE8}"/>
          </ac:spMkLst>
        </pc:spChg>
        <pc:spChg chg="del">
          <ac:chgData name="Alex Pang" userId="b35f2c48-39e3-478c-863d-65bfd252d017" providerId="ADAL" clId="{CC2E3BCA-C258-4729-A010-9EA2ADE5E260}" dt="2023-03-27T22:03:20.946" v="457" actId="478"/>
          <ac:spMkLst>
            <pc:docMk/>
            <pc:sldMk cId="4014072066" sldId="335"/>
            <ac:spMk id="3" creationId="{A735E283-6270-4856-AFE6-031EF016102F}"/>
          </ac:spMkLst>
        </pc:spChg>
        <pc:spChg chg="add mod">
          <ac:chgData name="Alex Pang" userId="b35f2c48-39e3-478c-863d-65bfd252d017" providerId="ADAL" clId="{CC2E3BCA-C258-4729-A010-9EA2ADE5E260}" dt="2023-03-27T22:03:50.632" v="461" actId="1076"/>
          <ac:spMkLst>
            <pc:docMk/>
            <pc:sldMk cId="4014072066" sldId="335"/>
            <ac:spMk id="4" creationId="{F69C2B95-448F-2104-15E6-6417075F3EB7}"/>
          </ac:spMkLst>
        </pc:spChg>
        <pc:spChg chg="add mod">
          <ac:chgData name="Alex Pang" userId="b35f2c48-39e3-478c-863d-65bfd252d017" providerId="ADAL" clId="{CC2E3BCA-C258-4729-A010-9EA2ADE5E260}" dt="2023-03-27T22:04:21.703" v="470" actId="255"/>
          <ac:spMkLst>
            <pc:docMk/>
            <pc:sldMk cId="4014072066" sldId="335"/>
            <ac:spMk id="6" creationId="{34F4062F-1D6F-8F0B-A499-CB01B22F68FB}"/>
          </ac:spMkLst>
        </pc:spChg>
        <pc:spChg chg="add mod">
          <ac:chgData name="Alex Pang" userId="b35f2c48-39e3-478c-863d-65bfd252d017" providerId="ADAL" clId="{CC2E3BCA-C258-4729-A010-9EA2ADE5E260}" dt="2023-03-27T22:04:12.591" v="468" actId="255"/>
          <ac:spMkLst>
            <pc:docMk/>
            <pc:sldMk cId="4014072066" sldId="335"/>
            <ac:spMk id="8" creationId="{07C2BD0C-4986-3B7B-9F1B-8F8C2BF5AABA}"/>
          </ac:spMkLst>
        </pc:spChg>
        <pc:picChg chg="add mod">
          <ac:chgData name="Alex Pang" userId="b35f2c48-39e3-478c-863d-65bfd252d017" providerId="ADAL" clId="{CC2E3BCA-C258-4729-A010-9EA2ADE5E260}" dt="2023-03-27T22:03:18.072" v="456"/>
          <ac:picMkLst>
            <pc:docMk/>
            <pc:sldMk cId="4014072066" sldId="335"/>
            <ac:picMk id="5" creationId="{6A0C7866-42E0-8A4D-1E58-600C8B60A3ED}"/>
          </ac:picMkLst>
        </pc:picChg>
      </pc:sldChg>
      <pc:sldChg chg="modSp new mod">
        <pc:chgData name="Alex Pang" userId="b35f2c48-39e3-478c-863d-65bfd252d017" providerId="ADAL" clId="{CC2E3BCA-C258-4729-A010-9EA2ADE5E260}" dt="2023-03-27T22:08:55.945" v="657" actId="20577"/>
        <pc:sldMkLst>
          <pc:docMk/>
          <pc:sldMk cId="1425117635" sldId="336"/>
        </pc:sldMkLst>
        <pc:spChg chg="mod">
          <ac:chgData name="Alex Pang" userId="b35f2c48-39e3-478c-863d-65bfd252d017" providerId="ADAL" clId="{CC2E3BCA-C258-4729-A010-9EA2ADE5E260}" dt="2023-03-27T22:05:42.029" v="479" actId="20577"/>
          <ac:spMkLst>
            <pc:docMk/>
            <pc:sldMk cId="1425117635" sldId="336"/>
            <ac:spMk id="2" creationId="{7CE9AD2B-21A1-F818-1F1D-6AB8EE547D37}"/>
          </ac:spMkLst>
        </pc:spChg>
        <pc:spChg chg="mod">
          <ac:chgData name="Alex Pang" userId="b35f2c48-39e3-478c-863d-65bfd252d017" providerId="ADAL" clId="{CC2E3BCA-C258-4729-A010-9EA2ADE5E260}" dt="2023-03-27T22:08:55.945" v="657" actId="20577"/>
          <ac:spMkLst>
            <pc:docMk/>
            <pc:sldMk cId="1425117635" sldId="336"/>
            <ac:spMk id="3" creationId="{DA8AAA21-D0F4-EA0D-6048-838755C459D5}"/>
          </ac:spMkLst>
        </pc:spChg>
      </pc:sldChg>
      <pc:sldChg chg="modSp add del mod ord">
        <pc:chgData name="Alex Pang" userId="b35f2c48-39e3-478c-863d-65bfd252d017" providerId="ADAL" clId="{CC2E3BCA-C258-4729-A010-9EA2ADE5E260}" dt="2023-03-27T22:08:40.032" v="648" actId="47"/>
        <pc:sldMkLst>
          <pc:docMk/>
          <pc:sldMk cId="2534370568" sldId="337"/>
        </pc:sldMkLst>
        <pc:spChg chg="mod">
          <ac:chgData name="Alex Pang" userId="b35f2c48-39e3-478c-863d-65bfd252d017" providerId="ADAL" clId="{CC2E3BCA-C258-4729-A010-9EA2ADE5E260}" dt="2023-03-27T22:07:37.517" v="643" actId="207"/>
          <ac:spMkLst>
            <pc:docMk/>
            <pc:sldMk cId="2534370568" sldId="337"/>
            <ac:spMk id="3" creationId="{DA8AAA21-D0F4-EA0D-6048-838755C459D5}"/>
          </ac:spMkLst>
        </pc:spChg>
      </pc:sldChg>
      <pc:sldChg chg="modSp add mod ord">
        <pc:chgData name="Alex Pang" userId="b35f2c48-39e3-478c-863d-65bfd252d017" providerId="ADAL" clId="{CC2E3BCA-C258-4729-A010-9EA2ADE5E260}" dt="2023-03-27T22:09:45.744" v="662"/>
        <pc:sldMkLst>
          <pc:docMk/>
          <pc:sldMk cId="2667869279" sldId="337"/>
        </pc:sldMkLst>
        <pc:spChg chg="mod">
          <ac:chgData name="Alex Pang" userId="b35f2c48-39e3-478c-863d-65bfd252d017" providerId="ADAL" clId="{CC2E3BCA-C258-4729-A010-9EA2ADE5E260}" dt="2023-03-27T22:09:31.841" v="660" actId="207"/>
          <ac:spMkLst>
            <pc:docMk/>
            <pc:sldMk cId="2667869279" sldId="337"/>
            <ac:spMk id="3" creationId="{DA8AAA21-D0F4-EA0D-6048-838755C459D5}"/>
          </ac:spMkLst>
        </pc:spChg>
      </pc:sldChg>
      <pc:sldChg chg="modSp add mod ord">
        <pc:chgData name="Alex Pang" userId="b35f2c48-39e3-478c-863d-65bfd252d017" providerId="ADAL" clId="{CC2E3BCA-C258-4729-A010-9EA2ADE5E260}" dt="2023-03-27T22:11:22.677" v="668" actId="207"/>
        <pc:sldMkLst>
          <pc:docMk/>
          <pc:sldMk cId="632590436" sldId="338"/>
        </pc:sldMkLst>
        <pc:spChg chg="mod">
          <ac:chgData name="Alex Pang" userId="b35f2c48-39e3-478c-863d-65bfd252d017" providerId="ADAL" clId="{CC2E3BCA-C258-4729-A010-9EA2ADE5E260}" dt="2023-03-27T22:11:22.677" v="668" actId="207"/>
          <ac:spMkLst>
            <pc:docMk/>
            <pc:sldMk cId="632590436" sldId="338"/>
            <ac:spMk id="3" creationId="{DA8AAA21-D0F4-EA0D-6048-838755C459D5}"/>
          </ac:spMkLst>
        </pc:spChg>
      </pc:sldChg>
      <pc:sldChg chg="addSp delSp modSp add mod ord">
        <pc:chgData name="Alex Pang" userId="b35f2c48-39e3-478c-863d-65bfd252d017" providerId="ADAL" clId="{CC2E3BCA-C258-4729-A010-9EA2ADE5E260}" dt="2023-03-27T22:13:06.393" v="685"/>
        <pc:sldMkLst>
          <pc:docMk/>
          <pc:sldMk cId="3386491161" sldId="339"/>
        </pc:sldMkLst>
        <pc:spChg chg="del">
          <ac:chgData name="Alex Pang" userId="b35f2c48-39e3-478c-863d-65bfd252d017" providerId="ADAL" clId="{CC2E3BCA-C258-4729-A010-9EA2ADE5E260}" dt="2023-03-27T22:12:13.382" v="670" actId="478"/>
          <ac:spMkLst>
            <pc:docMk/>
            <pc:sldMk cId="3386491161" sldId="339"/>
            <ac:spMk id="3" creationId="{FC649183-9629-4AA0-91E0-BDC0EB6AD600}"/>
          </ac:spMkLst>
        </pc:spChg>
        <pc:spChg chg="add mod">
          <ac:chgData name="Alex Pang" userId="b35f2c48-39e3-478c-863d-65bfd252d017" providerId="ADAL" clId="{CC2E3BCA-C258-4729-A010-9EA2ADE5E260}" dt="2023-03-27T22:12:59.536" v="684" actId="20577"/>
          <ac:spMkLst>
            <pc:docMk/>
            <pc:sldMk cId="3386491161" sldId="339"/>
            <ac:spMk id="6" creationId="{94643E8E-86E3-61BD-0169-E9C4B8245759}"/>
          </ac:spMkLst>
        </pc:spChg>
        <pc:picChg chg="del">
          <ac:chgData name="Alex Pang" userId="b35f2c48-39e3-478c-863d-65bfd252d017" providerId="ADAL" clId="{CC2E3BCA-C258-4729-A010-9EA2ADE5E260}" dt="2023-03-27T22:12:44.483" v="679" actId="478"/>
          <ac:picMkLst>
            <pc:docMk/>
            <pc:sldMk cId="3386491161" sldId="339"/>
            <ac:picMk id="5" creationId="{B34B7ADC-F4B1-459C-9144-0BA234D2EA26}"/>
          </ac:picMkLst>
        </pc:picChg>
        <pc:picChg chg="add mod">
          <ac:chgData name="Alex Pang" userId="b35f2c48-39e3-478c-863d-65bfd252d017" providerId="ADAL" clId="{CC2E3BCA-C258-4729-A010-9EA2ADE5E260}" dt="2023-03-27T22:13:06.393" v="685"/>
          <ac:picMkLst>
            <pc:docMk/>
            <pc:sldMk cId="3386491161" sldId="339"/>
            <ac:picMk id="7" creationId="{D104669A-2254-0189-417D-DDE2B9813A0F}"/>
          </ac:picMkLst>
        </pc:picChg>
      </pc:sldChg>
      <pc:sldChg chg="addSp delSp modSp new mod">
        <pc:chgData name="Alex Pang" userId="b35f2c48-39e3-478c-863d-65bfd252d017" providerId="ADAL" clId="{CC2E3BCA-C258-4729-A010-9EA2ADE5E260}" dt="2023-03-27T22:15:34.982" v="738" actId="20577"/>
        <pc:sldMkLst>
          <pc:docMk/>
          <pc:sldMk cId="1113872556" sldId="340"/>
        </pc:sldMkLst>
        <pc:spChg chg="mod">
          <ac:chgData name="Alex Pang" userId="b35f2c48-39e3-478c-863d-65bfd252d017" providerId="ADAL" clId="{CC2E3BCA-C258-4729-A010-9EA2ADE5E260}" dt="2023-03-27T22:15:34.982" v="738" actId="20577"/>
          <ac:spMkLst>
            <pc:docMk/>
            <pc:sldMk cId="1113872556" sldId="340"/>
            <ac:spMk id="2" creationId="{A2607DC3-F201-131B-D993-F8088B98E4DC}"/>
          </ac:spMkLst>
        </pc:spChg>
        <pc:spChg chg="del">
          <ac:chgData name="Alex Pang" userId="b35f2c48-39e3-478c-863d-65bfd252d017" providerId="ADAL" clId="{CC2E3BCA-C258-4729-A010-9EA2ADE5E260}" dt="2023-03-27T22:15:09.912" v="702" actId="478"/>
          <ac:spMkLst>
            <pc:docMk/>
            <pc:sldMk cId="1113872556" sldId="340"/>
            <ac:spMk id="3" creationId="{1D27C641-2E26-7FC5-6DDE-9FE53F4DAC33}"/>
          </ac:spMkLst>
        </pc:spChg>
        <pc:spChg chg="mod">
          <ac:chgData name="Alex Pang" userId="b35f2c48-39e3-478c-863d-65bfd252d017" providerId="ADAL" clId="{CC2E3BCA-C258-4729-A010-9EA2ADE5E260}" dt="2023-03-27T22:15:11.057" v="703"/>
          <ac:spMkLst>
            <pc:docMk/>
            <pc:sldMk cId="1113872556" sldId="340"/>
            <ac:spMk id="6" creationId="{E6E39142-7910-B66C-57B9-28BC27231822}"/>
          </ac:spMkLst>
        </pc:spChg>
        <pc:spChg chg="mod">
          <ac:chgData name="Alex Pang" userId="b35f2c48-39e3-478c-863d-65bfd252d017" providerId="ADAL" clId="{CC2E3BCA-C258-4729-A010-9EA2ADE5E260}" dt="2023-03-27T22:15:11.057" v="703"/>
          <ac:spMkLst>
            <pc:docMk/>
            <pc:sldMk cId="1113872556" sldId="340"/>
            <ac:spMk id="7" creationId="{18927FB8-2B1C-F7FE-8009-ACD5A8FD1F56}"/>
          </ac:spMkLst>
        </pc:spChg>
        <pc:spChg chg="mod">
          <ac:chgData name="Alex Pang" userId="b35f2c48-39e3-478c-863d-65bfd252d017" providerId="ADAL" clId="{CC2E3BCA-C258-4729-A010-9EA2ADE5E260}" dt="2023-03-27T22:15:11.057" v="703"/>
          <ac:spMkLst>
            <pc:docMk/>
            <pc:sldMk cId="1113872556" sldId="340"/>
            <ac:spMk id="8" creationId="{CFC243AE-6AFE-7C0B-CF7A-1EA104233D40}"/>
          </ac:spMkLst>
        </pc:spChg>
        <pc:spChg chg="mod">
          <ac:chgData name="Alex Pang" userId="b35f2c48-39e3-478c-863d-65bfd252d017" providerId="ADAL" clId="{CC2E3BCA-C258-4729-A010-9EA2ADE5E260}" dt="2023-03-27T22:15:11.057" v="703"/>
          <ac:spMkLst>
            <pc:docMk/>
            <pc:sldMk cId="1113872556" sldId="340"/>
            <ac:spMk id="9" creationId="{065B2040-66E5-1792-0DF5-46D705160580}"/>
          </ac:spMkLst>
        </pc:spChg>
        <pc:grpChg chg="add mod">
          <ac:chgData name="Alex Pang" userId="b35f2c48-39e3-478c-863d-65bfd252d017" providerId="ADAL" clId="{CC2E3BCA-C258-4729-A010-9EA2ADE5E260}" dt="2023-03-27T22:15:24.309" v="706" actId="1076"/>
          <ac:grpSpMkLst>
            <pc:docMk/>
            <pc:sldMk cId="1113872556" sldId="340"/>
            <ac:grpSpMk id="4" creationId="{41E3F71B-9A7D-15DB-DF38-7971A46CD96E}"/>
          </ac:grpSpMkLst>
        </pc:grpChg>
        <pc:picChg chg="mod">
          <ac:chgData name="Alex Pang" userId="b35f2c48-39e3-478c-863d-65bfd252d017" providerId="ADAL" clId="{CC2E3BCA-C258-4729-A010-9EA2ADE5E260}" dt="2023-03-27T22:15:11.057" v="703"/>
          <ac:picMkLst>
            <pc:docMk/>
            <pc:sldMk cId="1113872556" sldId="340"/>
            <ac:picMk id="5" creationId="{BE17BDC7-E514-6389-4988-A697DF7F5DB0}"/>
          </ac:picMkLst>
        </pc:picChg>
      </pc:sldChg>
      <pc:sldMasterChg chg="modSldLayout">
        <pc:chgData name="Alex Pang" userId="b35f2c48-39e3-478c-863d-65bfd252d017" providerId="ADAL" clId="{CC2E3BCA-C258-4729-A010-9EA2ADE5E260}" dt="2023-03-27T19:45:19.676" v="29" actId="255"/>
        <pc:sldMasterMkLst>
          <pc:docMk/>
          <pc:sldMasterMk cId="4241071847" sldId="2147483648"/>
        </pc:sldMasterMkLst>
        <pc:sldLayoutChg chg="delSp modSp mod">
          <pc:chgData name="Alex Pang" userId="b35f2c48-39e3-478c-863d-65bfd252d017" providerId="ADAL" clId="{CC2E3BCA-C258-4729-A010-9EA2ADE5E260}" dt="2023-03-27T19:45:19.676" v="29" actId="255"/>
          <pc:sldLayoutMkLst>
            <pc:docMk/>
            <pc:sldMasterMk cId="4241071847" sldId="2147483648"/>
            <pc:sldLayoutMk cId="790206192" sldId="2147483660"/>
          </pc:sldLayoutMkLst>
          <pc:spChg chg="mod">
            <ac:chgData name="Alex Pang" userId="b35f2c48-39e3-478c-863d-65bfd252d017" providerId="ADAL" clId="{CC2E3BCA-C258-4729-A010-9EA2ADE5E260}" dt="2023-03-27T19:45:19.676" v="29" actId="255"/>
            <ac:spMkLst>
              <pc:docMk/>
              <pc:sldMasterMk cId="4241071847" sldId="2147483648"/>
              <pc:sldLayoutMk cId="790206192" sldId="2147483660"/>
              <ac:spMk id="3" creationId="{00000000-0000-0000-0000-000000000000}"/>
            </ac:spMkLst>
          </pc:spChg>
          <pc:spChg chg="mod">
            <ac:chgData name="Alex Pang" userId="b35f2c48-39e3-478c-863d-65bfd252d017" providerId="ADAL" clId="{CC2E3BCA-C258-4729-A010-9EA2ADE5E260}" dt="2023-03-27T19:44:25.671" v="13" actId="1076"/>
            <ac:spMkLst>
              <pc:docMk/>
              <pc:sldMasterMk cId="4241071847" sldId="2147483648"/>
              <pc:sldLayoutMk cId="790206192" sldId="2147483660"/>
              <ac:spMk id="4" creationId="{00000000-0000-0000-0000-000000000000}"/>
            </ac:spMkLst>
          </pc:spChg>
          <pc:spChg chg="del">
            <ac:chgData name="Alex Pang" userId="b35f2c48-39e3-478c-863d-65bfd252d017" providerId="ADAL" clId="{CC2E3BCA-C258-4729-A010-9EA2ADE5E260}" dt="2023-03-27T19:45:01.277" v="19" actId="478"/>
            <ac:spMkLst>
              <pc:docMk/>
              <pc:sldMasterMk cId="4241071847" sldId="2147483648"/>
              <pc:sldLayoutMk cId="790206192" sldId="2147483660"/>
              <ac:spMk id="6" creationId="{00000000-0000-0000-0000-000000000000}"/>
            </ac:spMkLst>
          </pc:spChg>
          <pc:spChg chg="del">
            <ac:chgData name="Alex Pang" userId="b35f2c48-39e3-478c-863d-65bfd252d017" providerId="ADAL" clId="{CC2E3BCA-C258-4729-A010-9EA2ADE5E260}" dt="2023-03-27T19:45:03.624" v="20" actId="478"/>
            <ac:spMkLst>
              <pc:docMk/>
              <pc:sldMasterMk cId="4241071847" sldId="2147483648"/>
              <pc:sldLayoutMk cId="790206192" sldId="2147483660"/>
              <ac:spMk id="7" creationId="{00000000-0000-0000-0000-000000000000}"/>
            </ac:spMkLst>
          </pc:spChg>
          <pc:spChg chg="del">
            <ac:chgData name="Alex Pang" userId="b35f2c48-39e3-478c-863d-65bfd252d017" providerId="ADAL" clId="{CC2E3BCA-C258-4729-A010-9EA2ADE5E260}" dt="2023-03-27T19:45:05.988" v="21" actId="478"/>
            <ac:spMkLst>
              <pc:docMk/>
              <pc:sldMasterMk cId="4241071847" sldId="2147483648"/>
              <pc:sldLayoutMk cId="790206192" sldId="2147483660"/>
              <ac:spMk id="8" creationId="{00000000-0000-0000-0000-000000000000}"/>
            </ac:spMkLst>
          </pc:spChg>
          <pc:spChg chg="del">
            <ac:chgData name="Alex Pang" userId="b35f2c48-39e3-478c-863d-65bfd252d017" providerId="ADAL" clId="{CC2E3BCA-C258-4729-A010-9EA2ADE5E260}" dt="2023-03-27T19:43:44.941" v="6" actId="478"/>
            <ac:spMkLst>
              <pc:docMk/>
              <pc:sldMasterMk cId="4241071847" sldId="2147483648"/>
              <pc:sldLayoutMk cId="790206192" sldId="2147483660"/>
              <ac:spMk id="9" creationId="{00000000-0000-0000-0000-000000000000}"/>
            </ac:spMkLst>
          </pc:spChg>
          <pc:cxnChg chg="mod">
            <ac:chgData name="Alex Pang" userId="b35f2c48-39e3-478c-863d-65bfd252d017" providerId="ADAL" clId="{CC2E3BCA-C258-4729-A010-9EA2ADE5E260}" dt="2023-03-27T19:44:58.509" v="18" actId="1076"/>
            <ac:cxnSpMkLst>
              <pc:docMk/>
              <pc:sldMasterMk cId="4241071847" sldId="2147483648"/>
              <pc:sldLayoutMk cId="790206192" sldId="2147483660"/>
              <ac:cxnSpMk id="12" creationId="{00000000-0000-0000-0000-000000000000}"/>
            </ac:cxnSpMkLst>
          </pc:cxnChg>
        </pc:sldLayoutChg>
      </pc:sldMasterChg>
      <pc:sldMasterChg chg="del delSldLayout">
        <pc:chgData name="Alex Pang" userId="b35f2c48-39e3-478c-863d-65bfd252d017" providerId="ADAL" clId="{CC2E3BCA-C258-4729-A010-9EA2ADE5E260}" dt="2023-03-27T22:04:28.140" v="471" actId="2696"/>
        <pc:sldMasterMkLst>
          <pc:docMk/>
          <pc:sldMasterMk cId="694461697" sldId="2147483674"/>
        </pc:sldMasterMkLst>
        <pc:sldLayoutChg chg="del">
          <pc:chgData name="Alex Pang" userId="b35f2c48-39e3-478c-863d-65bfd252d017" providerId="ADAL" clId="{CC2E3BCA-C258-4729-A010-9EA2ADE5E260}" dt="2023-03-27T22:04:28.140" v="471" actId="2696"/>
          <pc:sldLayoutMkLst>
            <pc:docMk/>
            <pc:sldMasterMk cId="694461697" sldId="2147483674"/>
            <pc:sldLayoutMk cId="1388403583" sldId="2147483675"/>
          </pc:sldLayoutMkLst>
        </pc:sldLayoutChg>
        <pc:sldLayoutChg chg="del">
          <pc:chgData name="Alex Pang" userId="b35f2c48-39e3-478c-863d-65bfd252d017" providerId="ADAL" clId="{CC2E3BCA-C258-4729-A010-9EA2ADE5E260}" dt="2023-03-27T22:04:28.140" v="471" actId="2696"/>
          <pc:sldLayoutMkLst>
            <pc:docMk/>
            <pc:sldMasterMk cId="694461697" sldId="2147483674"/>
            <pc:sldLayoutMk cId="1953038994" sldId="2147483676"/>
          </pc:sldLayoutMkLst>
        </pc:sldLayoutChg>
        <pc:sldLayoutChg chg="del">
          <pc:chgData name="Alex Pang" userId="b35f2c48-39e3-478c-863d-65bfd252d017" providerId="ADAL" clId="{CC2E3BCA-C258-4729-A010-9EA2ADE5E260}" dt="2023-03-27T22:04:28.140" v="471" actId="2696"/>
          <pc:sldLayoutMkLst>
            <pc:docMk/>
            <pc:sldMasterMk cId="694461697" sldId="2147483674"/>
            <pc:sldLayoutMk cId="485864075" sldId="2147483677"/>
          </pc:sldLayoutMkLst>
        </pc:sldLayoutChg>
        <pc:sldLayoutChg chg="del">
          <pc:chgData name="Alex Pang" userId="b35f2c48-39e3-478c-863d-65bfd252d017" providerId="ADAL" clId="{CC2E3BCA-C258-4729-A010-9EA2ADE5E260}" dt="2023-03-27T22:04:28.140" v="471" actId="2696"/>
          <pc:sldLayoutMkLst>
            <pc:docMk/>
            <pc:sldMasterMk cId="694461697" sldId="2147483674"/>
            <pc:sldLayoutMk cId="3969959082" sldId="2147483678"/>
          </pc:sldLayoutMkLst>
        </pc:sldLayoutChg>
        <pc:sldLayoutChg chg="del">
          <pc:chgData name="Alex Pang" userId="b35f2c48-39e3-478c-863d-65bfd252d017" providerId="ADAL" clId="{CC2E3BCA-C258-4729-A010-9EA2ADE5E260}" dt="2023-03-27T22:04:28.140" v="471" actId="2696"/>
          <pc:sldLayoutMkLst>
            <pc:docMk/>
            <pc:sldMasterMk cId="694461697" sldId="2147483674"/>
            <pc:sldLayoutMk cId="2393917200" sldId="2147483679"/>
          </pc:sldLayoutMkLst>
        </pc:sldLayoutChg>
      </pc:sldMasterChg>
      <pc:sldMasterChg chg="del delSldLayout">
        <pc:chgData name="Alex Pang" userId="b35f2c48-39e3-478c-863d-65bfd252d017" providerId="ADAL" clId="{CC2E3BCA-C258-4729-A010-9EA2ADE5E260}" dt="2023-03-27T20:48:22.451" v="230" actId="47"/>
        <pc:sldMasterMkLst>
          <pc:docMk/>
          <pc:sldMasterMk cId="1064137092" sldId="2147483674"/>
        </pc:sldMasterMkLst>
        <pc:sldLayoutChg chg="del">
          <pc:chgData name="Alex Pang" userId="b35f2c48-39e3-478c-863d-65bfd252d017" providerId="ADAL" clId="{CC2E3BCA-C258-4729-A010-9EA2ADE5E260}" dt="2023-03-27T20:48:22.451" v="230" actId="47"/>
          <pc:sldLayoutMkLst>
            <pc:docMk/>
            <pc:sldMasterMk cId="1064137092" sldId="2147483674"/>
            <pc:sldLayoutMk cId="3604394583" sldId="2147483675"/>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977136972" sldId="2147483676"/>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4053097074" sldId="2147483677"/>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967659302" sldId="2147483678"/>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2762840175" sldId="2147483679"/>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2918691358" sldId="2147483680"/>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3692976804" sldId="2147483681"/>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593473010" sldId="2147483682"/>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2090809027" sldId="2147483683"/>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467179444" sldId="2147483684"/>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3415465927" sldId="2147483685"/>
          </pc:sldLayoutMkLst>
        </pc:sldLayoutChg>
        <pc:sldLayoutChg chg="del">
          <pc:chgData name="Alex Pang" userId="b35f2c48-39e3-478c-863d-65bfd252d017" providerId="ADAL" clId="{CC2E3BCA-C258-4729-A010-9EA2ADE5E260}" dt="2023-03-27T20:48:22.451" v="230" actId="47"/>
          <pc:sldLayoutMkLst>
            <pc:docMk/>
            <pc:sldMasterMk cId="1064137092" sldId="2147483674"/>
            <pc:sldLayoutMk cId="2885525131" sldId="2147483686"/>
          </pc:sldLayoutMkLst>
        </pc:sldLayoutChg>
      </pc:sldMasterChg>
    </pc:docChg>
  </pc:docChgLst>
  <pc:docChgLst>
    <pc:chgData name="Alex Pang" userId="af49c15263cff4bc" providerId="LiveId" clId="{0DA93793-78A3-4146-966F-C5724C2AA849}"/>
    <pc:docChg chg="undo custSel addSld delSld modSld sldOrd">
      <pc:chgData name="Alex Pang" userId="af49c15263cff4bc" providerId="LiveId" clId="{0DA93793-78A3-4146-966F-C5724C2AA849}" dt="2022-05-03T17:45:07.880" v="8536" actId="114"/>
      <pc:docMkLst>
        <pc:docMk/>
      </pc:docMkLst>
      <pc:sldChg chg="addSp delSp modSp mod">
        <pc:chgData name="Alex Pang" userId="af49c15263cff4bc" providerId="LiveId" clId="{0DA93793-78A3-4146-966F-C5724C2AA849}" dt="2022-04-22T16:00:47.858" v="5670" actId="478"/>
        <pc:sldMkLst>
          <pc:docMk/>
          <pc:sldMk cId="3457616166" sldId="271"/>
        </pc:sldMkLst>
        <pc:spChg chg="add mod">
          <ac:chgData name="Alex Pang" userId="af49c15263cff4bc" providerId="LiveId" clId="{0DA93793-78A3-4146-966F-C5724C2AA849}" dt="2022-04-19T19:01:27.626" v="207" actId="1076"/>
          <ac:spMkLst>
            <pc:docMk/>
            <pc:sldMk cId="3457616166" sldId="271"/>
            <ac:spMk id="2" creationId="{2FB5E817-42B8-4EC3-AA38-C31D4502DC95}"/>
          </ac:spMkLst>
        </pc:spChg>
        <pc:spChg chg="mod">
          <ac:chgData name="Alex Pang" userId="af49c15263cff4bc" providerId="LiveId" clId="{0DA93793-78A3-4146-966F-C5724C2AA849}" dt="2022-04-19T18:49:47.321" v="32" actId="20577"/>
          <ac:spMkLst>
            <pc:docMk/>
            <pc:sldMk cId="3457616166" sldId="271"/>
            <ac:spMk id="8" creationId="{00000000-0000-0000-0000-000000000000}"/>
          </ac:spMkLst>
        </pc:spChg>
        <pc:spChg chg="add del mod">
          <ac:chgData name="Alex Pang" userId="af49c15263cff4bc" providerId="LiveId" clId="{0DA93793-78A3-4146-966F-C5724C2AA849}" dt="2022-04-22T16:00:43.631" v="5668" actId="21"/>
          <ac:spMkLst>
            <pc:docMk/>
            <pc:sldMk cId="3457616166" sldId="271"/>
            <ac:spMk id="10" creationId="{13FA8BDA-6032-4470-B79C-1ABFCAC337E2}"/>
          </ac:spMkLst>
        </pc:spChg>
        <pc:picChg chg="add del mod">
          <ac:chgData name="Alex Pang" userId="af49c15263cff4bc" providerId="LiveId" clId="{0DA93793-78A3-4146-966F-C5724C2AA849}" dt="2022-04-19T18:56:26.613" v="78" actId="21"/>
          <ac:picMkLst>
            <pc:docMk/>
            <pc:sldMk cId="3457616166" sldId="271"/>
            <ac:picMk id="4" creationId="{3BB988FF-B26B-4F2D-8354-0B6246738318}"/>
          </ac:picMkLst>
        </pc:picChg>
        <pc:picChg chg="add del mod">
          <ac:chgData name="Alex Pang" userId="af49c15263cff4bc" providerId="LiveId" clId="{0DA93793-78A3-4146-966F-C5724C2AA849}" dt="2022-04-22T16:00:45.653" v="5669" actId="478"/>
          <ac:picMkLst>
            <pc:docMk/>
            <pc:sldMk cId="3457616166" sldId="271"/>
            <ac:picMk id="6" creationId="{FA2804AB-C9EC-43C3-9DF8-89671253DE38}"/>
          </ac:picMkLst>
        </pc:picChg>
        <pc:picChg chg="add del mod">
          <ac:chgData name="Alex Pang" userId="af49c15263cff4bc" providerId="LiveId" clId="{0DA93793-78A3-4146-966F-C5724C2AA849}" dt="2022-04-22T16:00:47.858" v="5670" actId="478"/>
          <ac:picMkLst>
            <pc:docMk/>
            <pc:sldMk cId="3457616166" sldId="271"/>
            <ac:picMk id="9" creationId="{4DC4C6BF-A02D-4599-AAB9-07B533C19454}"/>
          </ac:picMkLst>
        </pc:picChg>
      </pc:sldChg>
      <pc:sldChg chg="addSp delSp modSp new mod ord">
        <pc:chgData name="Alex Pang" userId="af49c15263cff4bc" providerId="LiveId" clId="{0DA93793-78A3-4146-966F-C5724C2AA849}" dt="2022-04-22T16:01:28.003" v="5676" actId="21"/>
        <pc:sldMkLst>
          <pc:docMk/>
          <pc:sldMk cId="4195644054" sldId="272"/>
        </pc:sldMkLst>
        <pc:spChg chg="mod">
          <ac:chgData name="Alex Pang" userId="af49c15263cff4bc" providerId="LiveId" clId="{0DA93793-78A3-4146-966F-C5724C2AA849}" dt="2022-04-20T21:15:04.191" v="1249" actId="1076"/>
          <ac:spMkLst>
            <pc:docMk/>
            <pc:sldMk cId="4195644054" sldId="272"/>
            <ac:spMk id="2" creationId="{538C9C49-F647-4913-8DC3-CA348E82E540}"/>
          </ac:spMkLst>
        </pc:spChg>
        <pc:spChg chg="del">
          <ac:chgData name="Alex Pang" userId="af49c15263cff4bc" providerId="LiveId" clId="{0DA93793-78A3-4146-966F-C5724C2AA849}" dt="2022-04-19T19:03:59.682" v="363" actId="21"/>
          <ac:spMkLst>
            <pc:docMk/>
            <pc:sldMk cId="4195644054" sldId="272"/>
            <ac:spMk id="3" creationId="{7218EDB3-4209-4A92-BD31-5389D6068699}"/>
          </ac:spMkLst>
        </pc:spChg>
        <pc:spChg chg="add mod">
          <ac:chgData name="Alex Pang" userId="af49c15263cff4bc" providerId="LiveId" clId="{0DA93793-78A3-4146-966F-C5724C2AA849}" dt="2022-04-20T21:14:59.577" v="1247" actId="1076"/>
          <ac:spMkLst>
            <pc:docMk/>
            <pc:sldMk cId="4195644054" sldId="272"/>
            <ac:spMk id="3" creationId="{9028E4D4-D9B1-4998-BF73-7297BFE9293A}"/>
          </ac:spMkLst>
        </pc:spChg>
        <pc:spChg chg="add mod">
          <ac:chgData name="Alex Pang" userId="af49c15263cff4bc" providerId="LiveId" clId="{0DA93793-78A3-4146-966F-C5724C2AA849}" dt="2022-04-19T19:04:33.862" v="378" actId="20577"/>
          <ac:spMkLst>
            <pc:docMk/>
            <pc:sldMk cId="4195644054" sldId="272"/>
            <ac:spMk id="4" creationId="{3AD124D5-2E7F-4524-8EC9-917D453FE875}"/>
          </ac:spMkLst>
        </pc:spChg>
        <pc:spChg chg="add del mod">
          <ac:chgData name="Alex Pang" userId="af49c15263cff4bc" providerId="LiveId" clId="{0DA93793-78A3-4146-966F-C5724C2AA849}" dt="2022-04-22T16:01:28.003" v="5676" actId="21"/>
          <ac:spMkLst>
            <pc:docMk/>
            <pc:sldMk cId="4195644054" sldId="272"/>
            <ac:spMk id="5" creationId="{2D52E93F-05B4-41BA-8466-5798A854C557}"/>
          </ac:spMkLst>
        </pc:spChg>
      </pc:sldChg>
      <pc:sldChg chg="delSp modSp add mod">
        <pc:chgData name="Alex Pang" userId="af49c15263cff4bc" providerId="LiveId" clId="{0DA93793-78A3-4146-966F-C5724C2AA849}" dt="2022-04-20T21:16:08.158" v="1304" actId="20577"/>
        <pc:sldMkLst>
          <pc:docMk/>
          <pc:sldMk cId="467367836" sldId="273"/>
        </pc:sldMkLst>
        <pc:spChg chg="del">
          <ac:chgData name="Alex Pang" userId="af49c15263cff4bc" providerId="LiveId" clId="{0DA93793-78A3-4146-966F-C5724C2AA849}" dt="2022-04-19T19:00:26.956" v="133" actId="21"/>
          <ac:spMkLst>
            <pc:docMk/>
            <pc:sldMk cId="467367836" sldId="273"/>
            <ac:spMk id="2" creationId="{2FB5E817-42B8-4EC3-AA38-C31D4502DC95}"/>
          </ac:spMkLst>
        </pc:spChg>
        <pc:spChg chg="mod">
          <ac:chgData name="Alex Pang" userId="af49c15263cff4bc" providerId="LiveId" clId="{0DA93793-78A3-4146-966F-C5724C2AA849}" dt="2022-04-20T21:16:08.158" v="1304" actId="20577"/>
          <ac:spMkLst>
            <pc:docMk/>
            <pc:sldMk cId="467367836" sldId="273"/>
            <ac:spMk id="8" creationId="{00000000-0000-0000-0000-000000000000}"/>
          </ac:spMkLst>
        </pc:spChg>
        <pc:picChg chg="mod">
          <ac:chgData name="Alex Pang" userId="af49c15263cff4bc" providerId="LiveId" clId="{0DA93793-78A3-4146-966F-C5724C2AA849}" dt="2022-04-19T19:00:40.523" v="138" actId="1076"/>
          <ac:picMkLst>
            <pc:docMk/>
            <pc:sldMk cId="467367836" sldId="273"/>
            <ac:picMk id="4" creationId="{3BB988FF-B26B-4F2D-8354-0B6246738318}"/>
          </ac:picMkLst>
        </pc:picChg>
        <pc:picChg chg="del">
          <ac:chgData name="Alex Pang" userId="af49c15263cff4bc" providerId="LiveId" clId="{0DA93793-78A3-4146-966F-C5724C2AA849}" dt="2022-04-19T19:00:19.220" v="131" actId="478"/>
          <ac:picMkLst>
            <pc:docMk/>
            <pc:sldMk cId="467367836" sldId="273"/>
            <ac:picMk id="6" creationId="{FA2804AB-C9EC-43C3-9DF8-89671253DE38}"/>
          </ac:picMkLst>
        </pc:picChg>
      </pc:sldChg>
      <pc:sldChg chg="addSp delSp modSp add mod">
        <pc:chgData name="Alex Pang" userId="af49c15263cff4bc" providerId="LiveId" clId="{0DA93793-78A3-4146-966F-C5724C2AA849}" dt="2022-04-20T22:32:01.185" v="3574" actId="20577"/>
        <pc:sldMkLst>
          <pc:docMk/>
          <pc:sldMk cId="2580223722" sldId="274"/>
        </pc:sldMkLst>
        <pc:spChg chg="del">
          <ac:chgData name="Alex Pang" userId="af49c15263cff4bc" providerId="LiveId" clId="{0DA93793-78A3-4146-966F-C5724C2AA849}" dt="2022-04-19T19:06:34.267" v="472" actId="21"/>
          <ac:spMkLst>
            <pc:docMk/>
            <pc:sldMk cId="2580223722" sldId="274"/>
            <ac:spMk id="2" creationId="{538C9C49-F647-4913-8DC3-CA348E82E540}"/>
          </ac:spMkLst>
        </pc:spChg>
        <pc:spChg chg="mod">
          <ac:chgData name="Alex Pang" userId="af49c15263cff4bc" providerId="LiveId" clId="{0DA93793-78A3-4146-966F-C5724C2AA849}" dt="2022-04-20T22:32:01.185" v="3574" actId="20577"/>
          <ac:spMkLst>
            <pc:docMk/>
            <pc:sldMk cId="2580223722" sldId="274"/>
            <ac:spMk id="4" creationId="{3AD124D5-2E7F-4524-8EC9-917D453FE875}"/>
          </ac:spMkLst>
        </pc:spChg>
        <pc:spChg chg="del">
          <ac:chgData name="Alex Pang" userId="af49c15263cff4bc" providerId="LiveId" clId="{0DA93793-78A3-4146-966F-C5724C2AA849}" dt="2022-04-19T19:06:38.093" v="473" actId="21"/>
          <ac:spMkLst>
            <pc:docMk/>
            <pc:sldMk cId="2580223722" sldId="274"/>
            <ac:spMk id="5" creationId="{2D52E93F-05B4-41BA-8466-5798A854C557}"/>
          </ac:spMkLst>
        </pc:spChg>
        <pc:spChg chg="add mod">
          <ac:chgData name="Alex Pang" userId="af49c15263cff4bc" providerId="LiveId" clId="{0DA93793-78A3-4146-966F-C5724C2AA849}" dt="2022-04-20T21:16:41.869" v="1308" actId="20577"/>
          <ac:spMkLst>
            <pc:docMk/>
            <pc:sldMk cId="2580223722" sldId="274"/>
            <ac:spMk id="5" creationId="{A7CACA9C-7C43-4D06-9AC2-B8030EB015C2}"/>
          </ac:spMkLst>
        </pc:spChg>
        <pc:spChg chg="add del mod">
          <ac:chgData name="Alex Pang" userId="af49c15263cff4bc" providerId="LiveId" clId="{0DA93793-78A3-4146-966F-C5724C2AA849}" dt="2022-04-19T19:06:42.553" v="475" actId="21"/>
          <ac:spMkLst>
            <pc:docMk/>
            <pc:sldMk cId="2580223722" sldId="274"/>
            <ac:spMk id="6" creationId="{C89D7F3E-78FB-4975-967C-A9B1A864DCC9}"/>
          </ac:spMkLst>
        </pc:spChg>
        <pc:spChg chg="add del mod">
          <ac:chgData name="Alex Pang" userId="af49c15263cff4bc" providerId="LiveId" clId="{0DA93793-78A3-4146-966F-C5724C2AA849}" dt="2022-04-19T22:50:24.657" v="560" actId="21"/>
          <ac:spMkLst>
            <pc:docMk/>
            <pc:sldMk cId="2580223722" sldId="274"/>
            <ac:spMk id="7" creationId="{09155A99-4F7D-4D5D-9403-7035C510E9E8}"/>
          </ac:spMkLst>
        </pc:spChg>
        <pc:picChg chg="add mod">
          <ac:chgData name="Alex Pang" userId="af49c15263cff4bc" providerId="LiveId" clId="{0DA93793-78A3-4146-966F-C5724C2AA849}" dt="2022-04-20T20:02:11.362" v="1052" actId="1076"/>
          <ac:picMkLst>
            <pc:docMk/>
            <pc:sldMk cId="2580223722" sldId="274"/>
            <ac:picMk id="3" creationId="{E62781A3-067F-4499-BF95-B39E785BA816}"/>
          </ac:picMkLst>
        </pc:picChg>
      </pc:sldChg>
      <pc:sldChg chg="addSp delSp modSp new mod">
        <pc:chgData name="Alex Pang" userId="af49c15263cff4bc" providerId="LiveId" clId="{0DA93793-78A3-4146-966F-C5724C2AA849}" dt="2022-04-22T21:16:23.429" v="8261" actId="20577"/>
        <pc:sldMkLst>
          <pc:docMk/>
          <pc:sldMk cId="872083681" sldId="275"/>
        </pc:sldMkLst>
        <pc:spChg chg="mod">
          <ac:chgData name="Alex Pang" userId="af49c15263cff4bc" providerId="LiveId" clId="{0DA93793-78A3-4146-966F-C5724C2AA849}" dt="2022-04-19T19:09:04.652" v="494" actId="20577"/>
          <ac:spMkLst>
            <pc:docMk/>
            <pc:sldMk cId="872083681" sldId="275"/>
            <ac:spMk id="2" creationId="{60FA32EE-1BDA-4D6D-AD2F-6800D8C1ABA2}"/>
          </ac:spMkLst>
        </pc:spChg>
        <pc:spChg chg="mod">
          <ac:chgData name="Alex Pang" userId="af49c15263cff4bc" providerId="LiveId" clId="{0DA93793-78A3-4146-966F-C5724C2AA849}" dt="2022-04-22T21:16:23.429" v="8261" actId="20577"/>
          <ac:spMkLst>
            <pc:docMk/>
            <pc:sldMk cId="872083681" sldId="275"/>
            <ac:spMk id="3" creationId="{83382ADE-AE90-43B7-AA2D-2E4385165A17}"/>
          </ac:spMkLst>
        </pc:spChg>
        <pc:spChg chg="add del mod">
          <ac:chgData name="Alex Pang" userId="af49c15263cff4bc" providerId="LiveId" clId="{0DA93793-78A3-4146-966F-C5724C2AA849}" dt="2022-04-21T02:31:14.642" v="3774"/>
          <ac:spMkLst>
            <pc:docMk/>
            <pc:sldMk cId="872083681" sldId="275"/>
            <ac:spMk id="4" creationId="{FF6B8C7B-CBEC-4D3F-A117-FCE169A1330A}"/>
          </ac:spMkLst>
        </pc:spChg>
      </pc:sldChg>
      <pc:sldChg chg="addSp delSp modSp new mod ord">
        <pc:chgData name="Alex Pang" userId="af49c15263cff4bc" providerId="LiveId" clId="{0DA93793-78A3-4146-966F-C5724C2AA849}" dt="2022-04-22T21:44:40.017" v="8387" actId="20577"/>
        <pc:sldMkLst>
          <pc:docMk/>
          <pc:sldMk cId="3010676863" sldId="276"/>
        </pc:sldMkLst>
        <pc:spChg chg="mod">
          <ac:chgData name="Alex Pang" userId="af49c15263cff4bc" providerId="LiveId" clId="{0DA93793-78A3-4146-966F-C5724C2AA849}" dt="2022-04-19T19:09:42.747" v="524" actId="20577"/>
          <ac:spMkLst>
            <pc:docMk/>
            <pc:sldMk cId="3010676863" sldId="276"/>
            <ac:spMk id="2" creationId="{B77F6F99-E88C-464F-B076-66AE6EB2542F}"/>
          </ac:spMkLst>
        </pc:spChg>
        <pc:spChg chg="del mod">
          <ac:chgData name="Alex Pang" userId="af49c15263cff4bc" providerId="LiveId" clId="{0DA93793-78A3-4146-966F-C5724C2AA849}" dt="2022-04-19T19:10:02.946" v="547" actId="21"/>
          <ac:spMkLst>
            <pc:docMk/>
            <pc:sldMk cId="3010676863" sldId="276"/>
            <ac:spMk id="3" creationId="{7BB66E98-BBC8-4744-AA4E-EFA0997AF8FC}"/>
          </ac:spMkLst>
        </pc:spChg>
        <pc:spChg chg="add mod">
          <ac:chgData name="Alex Pang" userId="af49c15263cff4bc" providerId="LiveId" clId="{0DA93793-78A3-4146-966F-C5724C2AA849}" dt="2022-04-22T21:44:40.017" v="8387" actId="20577"/>
          <ac:spMkLst>
            <pc:docMk/>
            <pc:sldMk cId="3010676863" sldId="276"/>
            <ac:spMk id="5" creationId="{99022D33-71E5-4319-96A5-E1D4CB331EF8}"/>
          </ac:spMkLst>
        </pc:spChg>
        <pc:picChg chg="add del mod">
          <ac:chgData name="Alex Pang" userId="af49c15263cff4bc" providerId="LiveId" clId="{0DA93793-78A3-4146-966F-C5724C2AA849}" dt="2022-04-22T21:42:20.493" v="8378" actId="478"/>
          <ac:picMkLst>
            <pc:docMk/>
            <pc:sldMk cId="3010676863" sldId="276"/>
            <ac:picMk id="4" creationId="{56FC6C80-0DDF-46E0-A4C0-9468E8942080}"/>
          </ac:picMkLst>
        </pc:picChg>
        <pc:picChg chg="add mod">
          <ac:chgData name="Alex Pang" userId="af49c15263cff4bc" providerId="LiveId" clId="{0DA93793-78A3-4146-966F-C5724C2AA849}" dt="2022-04-22T21:43:02.886" v="8380" actId="1076"/>
          <ac:picMkLst>
            <pc:docMk/>
            <pc:sldMk cId="3010676863" sldId="276"/>
            <ac:picMk id="7" creationId="{64980BC4-937E-4A5E-B081-D5F7372EE6B5}"/>
          </ac:picMkLst>
        </pc:picChg>
        <pc:picChg chg="add mod">
          <ac:chgData name="Alex Pang" userId="af49c15263cff4bc" providerId="LiveId" clId="{0DA93793-78A3-4146-966F-C5724C2AA849}" dt="2022-04-22T21:43:05.474" v="8381" actId="1076"/>
          <ac:picMkLst>
            <pc:docMk/>
            <pc:sldMk cId="3010676863" sldId="276"/>
            <ac:picMk id="9" creationId="{820C19BC-0EB0-4AB5-9B31-093BF000E816}"/>
          </ac:picMkLst>
        </pc:picChg>
      </pc:sldChg>
      <pc:sldChg chg="addSp delSp modSp new mod">
        <pc:chgData name="Alex Pang" userId="af49c15263cff4bc" providerId="LiveId" clId="{0DA93793-78A3-4146-966F-C5724C2AA849}" dt="2022-04-22T19:55:56.231" v="7068" actId="1076"/>
        <pc:sldMkLst>
          <pc:docMk/>
          <pc:sldMk cId="2451843422" sldId="277"/>
        </pc:sldMkLst>
        <pc:spChg chg="mod">
          <ac:chgData name="Alex Pang" userId="af49c15263cff4bc" providerId="LiveId" clId="{0DA93793-78A3-4146-966F-C5724C2AA849}" dt="2022-04-22T16:04:28.104" v="5752" actId="20577"/>
          <ac:spMkLst>
            <pc:docMk/>
            <pc:sldMk cId="2451843422" sldId="277"/>
            <ac:spMk id="2" creationId="{E567FACF-8BD3-4BEE-AFD6-50F12453D1A4}"/>
          </ac:spMkLst>
        </pc:spChg>
        <pc:spChg chg="del">
          <ac:chgData name="Alex Pang" userId="af49c15263cff4bc" providerId="LiveId" clId="{0DA93793-78A3-4146-966F-C5724C2AA849}" dt="2022-04-20T19:52:16.245" v="602" actId="21"/>
          <ac:spMkLst>
            <pc:docMk/>
            <pc:sldMk cId="2451843422" sldId="277"/>
            <ac:spMk id="3" creationId="{BC61A88B-3924-409D-818E-E5CC845C66C2}"/>
          </ac:spMkLst>
        </pc:spChg>
        <pc:spChg chg="add mod">
          <ac:chgData name="Alex Pang" userId="af49c15263cff4bc" providerId="LiveId" clId="{0DA93793-78A3-4146-966F-C5724C2AA849}" dt="2022-04-20T20:00:18.792" v="876" actId="1076"/>
          <ac:spMkLst>
            <pc:docMk/>
            <pc:sldMk cId="2451843422" sldId="277"/>
            <ac:spMk id="10" creationId="{6A4E52E5-D32A-40ED-9365-92B8A3C03D32}"/>
          </ac:spMkLst>
        </pc:spChg>
        <pc:spChg chg="add mod">
          <ac:chgData name="Alex Pang" userId="af49c15263cff4bc" providerId="LiveId" clId="{0DA93793-78A3-4146-966F-C5724C2AA849}" dt="2022-04-22T19:55:54.877" v="7067" actId="1076"/>
          <ac:spMkLst>
            <pc:docMk/>
            <pc:sldMk cId="2451843422" sldId="277"/>
            <ac:spMk id="11" creationId="{C848F7D8-5C76-4D86-81AD-E8E57C82C4EC}"/>
          </ac:spMkLst>
        </pc:spChg>
        <pc:picChg chg="add mod">
          <ac:chgData name="Alex Pang" userId="af49c15263cff4bc" providerId="LiveId" clId="{0DA93793-78A3-4146-966F-C5724C2AA849}" dt="2022-04-22T19:55:50.553" v="7066" actId="14100"/>
          <ac:picMkLst>
            <pc:docMk/>
            <pc:sldMk cId="2451843422" sldId="277"/>
            <ac:picMk id="5" creationId="{6B3FF260-4780-452F-8B26-F7EEE203350B}"/>
          </ac:picMkLst>
        </pc:picChg>
        <pc:picChg chg="add mod">
          <ac:chgData name="Alex Pang" userId="af49c15263cff4bc" providerId="LiveId" clId="{0DA93793-78A3-4146-966F-C5724C2AA849}" dt="2022-04-22T19:55:56.231" v="7068" actId="1076"/>
          <ac:picMkLst>
            <pc:docMk/>
            <pc:sldMk cId="2451843422" sldId="277"/>
            <ac:picMk id="7" creationId="{D2094B65-64C9-4CB7-A9B6-1B35A68958B1}"/>
          </ac:picMkLst>
        </pc:picChg>
        <pc:picChg chg="add mod">
          <ac:chgData name="Alex Pang" userId="af49c15263cff4bc" providerId="LiveId" clId="{0DA93793-78A3-4146-966F-C5724C2AA849}" dt="2022-04-20T20:00:11.784" v="874" actId="1076"/>
          <ac:picMkLst>
            <pc:docMk/>
            <pc:sldMk cId="2451843422" sldId="277"/>
            <ac:picMk id="9" creationId="{7CC3C327-7093-4234-B016-9CDC19997691}"/>
          </ac:picMkLst>
        </pc:picChg>
      </pc:sldChg>
      <pc:sldChg chg="addSp delSp modSp new mod">
        <pc:chgData name="Alex Pang" userId="af49c15263cff4bc" providerId="LiveId" clId="{0DA93793-78A3-4146-966F-C5724C2AA849}" dt="2022-04-20T21:09:13.139" v="1153" actId="1076"/>
        <pc:sldMkLst>
          <pc:docMk/>
          <pc:sldMk cId="850895256" sldId="278"/>
        </pc:sldMkLst>
        <pc:spChg chg="mod">
          <ac:chgData name="Alex Pang" userId="af49c15263cff4bc" providerId="LiveId" clId="{0DA93793-78A3-4146-966F-C5724C2AA849}" dt="2022-04-20T21:09:04.895" v="1151" actId="20577"/>
          <ac:spMkLst>
            <pc:docMk/>
            <pc:sldMk cId="850895256" sldId="278"/>
            <ac:spMk id="2" creationId="{FBAA6284-B6EA-4C6E-BBA8-FA6559AE6C0B}"/>
          </ac:spMkLst>
        </pc:spChg>
        <pc:spChg chg="del">
          <ac:chgData name="Alex Pang" userId="af49c15263cff4bc" providerId="LiveId" clId="{0DA93793-78A3-4146-966F-C5724C2AA849}" dt="2022-04-20T21:09:09.566" v="1152" actId="21"/>
          <ac:spMkLst>
            <pc:docMk/>
            <pc:sldMk cId="850895256" sldId="278"/>
            <ac:spMk id="3" creationId="{971269F6-79EB-4CA9-8CB2-C2E5B60B8831}"/>
          </ac:spMkLst>
        </pc:spChg>
        <pc:picChg chg="add mod">
          <ac:chgData name="Alex Pang" userId="af49c15263cff4bc" providerId="LiveId" clId="{0DA93793-78A3-4146-966F-C5724C2AA849}" dt="2022-04-20T21:09:13.139" v="1153" actId="1076"/>
          <ac:picMkLst>
            <pc:docMk/>
            <pc:sldMk cId="850895256" sldId="278"/>
            <ac:picMk id="5" creationId="{4E995CD5-4EB2-43CB-A9D0-696C9AFDA69F}"/>
          </ac:picMkLst>
        </pc:picChg>
      </pc:sldChg>
      <pc:sldChg chg="addSp delSp modSp new mod ord">
        <pc:chgData name="Alex Pang" userId="af49c15263cff4bc" providerId="LiveId" clId="{0DA93793-78A3-4146-966F-C5724C2AA849}" dt="2022-04-22T19:56:56.087" v="7133" actId="27636"/>
        <pc:sldMkLst>
          <pc:docMk/>
          <pc:sldMk cId="205517268" sldId="279"/>
        </pc:sldMkLst>
        <pc:spChg chg="mod">
          <ac:chgData name="Alex Pang" userId="af49c15263cff4bc" providerId="LiveId" clId="{0DA93793-78A3-4146-966F-C5724C2AA849}" dt="2022-04-22T19:56:56.087" v="7133" actId="27636"/>
          <ac:spMkLst>
            <pc:docMk/>
            <pc:sldMk cId="205517268" sldId="279"/>
            <ac:spMk id="2" creationId="{A5650791-B895-43BB-9A0A-91C9B9A7A112}"/>
          </ac:spMkLst>
        </pc:spChg>
        <pc:spChg chg="del">
          <ac:chgData name="Alex Pang" userId="af49c15263cff4bc" providerId="LiveId" clId="{0DA93793-78A3-4146-966F-C5724C2AA849}" dt="2022-04-20T21:11:09.489" v="1174" actId="21"/>
          <ac:spMkLst>
            <pc:docMk/>
            <pc:sldMk cId="205517268" sldId="279"/>
            <ac:spMk id="3" creationId="{E9106690-03F1-4F2B-9738-CD7EF67AAF1B}"/>
          </ac:spMkLst>
        </pc:spChg>
        <pc:picChg chg="add mod">
          <ac:chgData name="Alex Pang" userId="af49c15263cff4bc" providerId="LiveId" clId="{0DA93793-78A3-4146-966F-C5724C2AA849}" dt="2022-04-22T19:56:19.509" v="7070" actId="14100"/>
          <ac:picMkLst>
            <pc:docMk/>
            <pc:sldMk cId="205517268" sldId="279"/>
            <ac:picMk id="5" creationId="{4B312543-86C1-4AAD-A7BA-BCBA9E901E41}"/>
          </ac:picMkLst>
        </pc:picChg>
      </pc:sldChg>
      <pc:sldChg chg="addSp delSp modSp new mod">
        <pc:chgData name="Alex Pang" userId="af49c15263cff4bc" providerId="LiveId" clId="{0DA93793-78A3-4146-966F-C5724C2AA849}" dt="2022-04-21T02:42:20.694" v="3945" actId="1076"/>
        <pc:sldMkLst>
          <pc:docMk/>
          <pc:sldMk cId="3549522224" sldId="280"/>
        </pc:sldMkLst>
        <pc:spChg chg="mod">
          <ac:chgData name="Alex Pang" userId="af49c15263cff4bc" providerId="LiveId" clId="{0DA93793-78A3-4146-966F-C5724C2AA849}" dt="2022-04-20T21:11:56.313" v="1198" actId="20577"/>
          <ac:spMkLst>
            <pc:docMk/>
            <pc:sldMk cId="3549522224" sldId="280"/>
            <ac:spMk id="2" creationId="{CAF250F5-4DF7-4EC0-9D92-3DE76393683C}"/>
          </ac:spMkLst>
        </pc:spChg>
        <pc:spChg chg="del">
          <ac:chgData name="Alex Pang" userId="af49c15263cff4bc" providerId="LiveId" clId="{0DA93793-78A3-4146-966F-C5724C2AA849}" dt="2022-04-20T22:03:54.362" v="1426" actId="21"/>
          <ac:spMkLst>
            <pc:docMk/>
            <pc:sldMk cId="3549522224" sldId="280"/>
            <ac:spMk id="3" creationId="{D3CD7DBA-3871-4913-B9CB-16B3F8F7B940}"/>
          </ac:spMkLst>
        </pc:spChg>
        <pc:spChg chg="add mod">
          <ac:chgData name="Alex Pang" userId="af49c15263cff4bc" providerId="LiveId" clId="{0DA93793-78A3-4146-966F-C5724C2AA849}" dt="2022-04-21T02:42:17.539" v="3944" actId="1076"/>
          <ac:spMkLst>
            <pc:docMk/>
            <pc:sldMk cId="3549522224" sldId="280"/>
            <ac:spMk id="6" creationId="{7DE6399B-2DA8-4329-8203-6D51404186DF}"/>
          </ac:spMkLst>
        </pc:spChg>
        <pc:spChg chg="add mod">
          <ac:chgData name="Alex Pang" userId="af49c15263cff4bc" providerId="LiveId" clId="{0DA93793-78A3-4146-966F-C5724C2AA849}" dt="2022-04-21T02:36:31.719" v="3820" actId="1076"/>
          <ac:spMkLst>
            <pc:docMk/>
            <pc:sldMk cId="3549522224" sldId="280"/>
            <ac:spMk id="9" creationId="{65C183B0-F1E4-4587-B1B5-2A239CD8C12D}"/>
          </ac:spMkLst>
        </pc:spChg>
        <pc:spChg chg="add mod">
          <ac:chgData name="Alex Pang" userId="af49c15263cff4bc" providerId="LiveId" clId="{0DA93793-78A3-4146-966F-C5724C2AA849}" dt="2022-04-21T02:37:04.346" v="3846" actId="20577"/>
          <ac:spMkLst>
            <pc:docMk/>
            <pc:sldMk cId="3549522224" sldId="280"/>
            <ac:spMk id="11" creationId="{B4F01872-A2A8-4C8D-A804-A3ED4E9976D3}"/>
          </ac:spMkLst>
        </pc:spChg>
        <pc:picChg chg="add mod">
          <ac:chgData name="Alex Pang" userId="af49c15263cff4bc" providerId="LiveId" clId="{0DA93793-78A3-4146-966F-C5724C2AA849}" dt="2022-04-21T02:42:20.694" v="3945" actId="1076"/>
          <ac:picMkLst>
            <pc:docMk/>
            <pc:sldMk cId="3549522224" sldId="280"/>
            <ac:picMk id="5" creationId="{9C157254-A1DF-4AC8-92AE-E034058B155D}"/>
          </ac:picMkLst>
        </pc:picChg>
        <pc:picChg chg="add mod">
          <ac:chgData name="Alex Pang" userId="af49c15263cff4bc" providerId="LiveId" clId="{0DA93793-78A3-4146-966F-C5724C2AA849}" dt="2022-04-21T02:36:25.654" v="3819" actId="1076"/>
          <ac:picMkLst>
            <pc:docMk/>
            <pc:sldMk cId="3549522224" sldId="280"/>
            <ac:picMk id="8" creationId="{BA505256-58B6-4B7F-89AC-DCD481FBDC3A}"/>
          </ac:picMkLst>
        </pc:picChg>
        <pc:picChg chg="add mod">
          <ac:chgData name="Alex Pang" userId="af49c15263cff4bc" providerId="LiveId" clId="{0DA93793-78A3-4146-966F-C5724C2AA849}" dt="2022-04-21T02:36:37.375" v="3822" actId="1076"/>
          <ac:picMkLst>
            <pc:docMk/>
            <pc:sldMk cId="3549522224" sldId="280"/>
            <ac:picMk id="10" creationId="{5A569F3C-ECE7-4A3B-A1F9-4D22FA880586}"/>
          </ac:picMkLst>
        </pc:picChg>
      </pc:sldChg>
      <pc:sldChg chg="addSp delSp modSp new mod ord">
        <pc:chgData name="Alex Pang" userId="af49c15263cff4bc" providerId="LiveId" clId="{0DA93793-78A3-4146-966F-C5724C2AA849}" dt="2022-04-21T02:39:17.501" v="3906" actId="21"/>
        <pc:sldMkLst>
          <pc:docMk/>
          <pc:sldMk cId="312576406" sldId="281"/>
        </pc:sldMkLst>
        <pc:spChg chg="mod">
          <ac:chgData name="Alex Pang" userId="af49c15263cff4bc" providerId="LiveId" clId="{0DA93793-78A3-4146-966F-C5724C2AA849}" dt="2022-04-20T21:17:24.041" v="1376" actId="27636"/>
          <ac:spMkLst>
            <pc:docMk/>
            <pc:sldMk cId="312576406" sldId="281"/>
            <ac:spMk id="2" creationId="{6A0E1F7D-54D6-4254-8DB9-3299ED28F3C0}"/>
          </ac:spMkLst>
        </pc:spChg>
        <pc:spChg chg="mod">
          <ac:chgData name="Alex Pang" userId="af49c15263cff4bc" providerId="LiveId" clId="{0DA93793-78A3-4146-966F-C5724C2AA849}" dt="2022-04-20T21:17:56.829" v="1420" actId="1076"/>
          <ac:spMkLst>
            <pc:docMk/>
            <pc:sldMk cId="312576406" sldId="281"/>
            <ac:spMk id="3" creationId="{C6A5C3A5-6B55-49D1-AA7D-8E32421874FF}"/>
          </ac:spMkLst>
        </pc:spChg>
        <pc:spChg chg="add del mod">
          <ac:chgData name="Alex Pang" userId="af49c15263cff4bc" providerId="LiveId" clId="{0DA93793-78A3-4146-966F-C5724C2AA849}" dt="2022-04-21T02:39:17.501" v="3906" actId="21"/>
          <ac:spMkLst>
            <pc:docMk/>
            <pc:sldMk cId="312576406" sldId="281"/>
            <ac:spMk id="5" creationId="{2C6C10CB-C36E-4F4E-BE6B-410EE99FD443}"/>
          </ac:spMkLst>
        </pc:spChg>
      </pc:sldChg>
      <pc:sldChg chg="addSp delSp modSp new mod ord">
        <pc:chgData name="Alex Pang" userId="af49c15263cff4bc" providerId="LiveId" clId="{0DA93793-78A3-4146-966F-C5724C2AA849}" dt="2022-04-21T03:27:37.771" v="5247" actId="14100"/>
        <pc:sldMkLst>
          <pc:docMk/>
          <pc:sldMk cId="814141434" sldId="282"/>
        </pc:sldMkLst>
        <pc:spChg chg="mod">
          <ac:chgData name="Alex Pang" userId="af49c15263cff4bc" providerId="LiveId" clId="{0DA93793-78A3-4146-966F-C5724C2AA849}" dt="2022-04-20T22:07:43.134" v="1635" actId="20577"/>
          <ac:spMkLst>
            <pc:docMk/>
            <pc:sldMk cId="814141434" sldId="282"/>
            <ac:spMk id="2" creationId="{7245C3F9-5836-489C-96E5-A21BC415A03C}"/>
          </ac:spMkLst>
        </pc:spChg>
        <pc:spChg chg="mod">
          <ac:chgData name="Alex Pang" userId="af49c15263cff4bc" providerId="LiveId" clId="{0DA93793-78A3-4146-966F-C5724C2AA849}" dt="2022-04-21T02:53:22.933" v="4089" actId="20577"/>
          <ac:spMkLst>
            <pc:docMk/>
            <pc:sldMk cId="814141434" sldId="282"/>
            <ac:spMk id="3" creationId="{CAEFE7A5-840C-4D20-8FD2-2E15913E1EEB}"/>
          </ac:spMkLst>
        </pc:spChg>
        <pc:spChg chg="add del mod">
          <ac:chgData name="Alex Pang" userId="af49c15263cff4bc" providerId="LiveId" clId="{0DA93793-78A3-4146-966F-C5724C2AA849}" dt="2022-04-21T02:30:50.774" v="3765" actId="21"/>
          <ac:spMkLst>
            <pc:docMk/>
            <pc:sldMk cId="814141434" sldId="282"/>
            <ac:spMk id="5" creationId="{E180A79B-47EF-4956-B5CC-03C55B405FE6}"/>
          </ac:spMkLst>
        </pc:spChg>
        <pc:spChg chg="add mod">
          <ac:chgData name="Alex Pang" userId="af49c15263cff4bc" providerId="LiveId" clId="{0DA93793-78A3-4146-966F-C5724C2AA849}" dt="2022-04-21T02:52:14.984" v="4048" actId="1076"/>
          <ac:spMkLst>
            <pc:docMk/>
            <pc:sldMk cId="814141434" sldId="282"/>
            <ac:spMk id="6" creationId="{EB4C8845-6277-4E5D-B291-9F6966815CA5}"/>
          </ac:spMkLst>
        </pc:spChg>
        <pc:spChg chg="add del mod">
          <ac:chgData name="Alex Pang" userId="af49c15263cff4bc" providerId="LiveId" clId="{0DA93793-78A3-4146-966F-C5724C2AA849}" dt="2022-04-21T02:32:56.580" v="3792"/>
          <ac:spMkLst>
            <pc:docMk/>
            <pc:sldMk cId="814141434" sldId="282"/>
            <ac:spMk id="8" creationId="{A141642F-D13A-4A2D-BB1C-F0DF94615D6F}"/>
          </ac:spMkLst>
        </pc:spChg>
        <pc:spChg chg="add mod">
          <ac:chgData name="Alex Pang" userId="af49c15263cff4bc" providerId="LiveId" clId="{0DA93793-78A3-4146-966F-C5724C2AA849}" dt="2022-04-21T02:52:09.344" v="4047" actId="1076"/>
          <ac:spMkLst>
            <pc:docMk/>
            <pc:sldMk cId="814141434" sldId="282"/>
            <ac:spMk id="15" creationId="{A62CAA12-78E0-4E43-9B23-962C959DE025}"/>
          </ac:spMkLst>
        </pc:spChg>
        <pc:spChg chg="add mod">
          <ac:chgData name="Alex Pang" userId="af49c15263cff4bc" providerId="LiveId" clId="{0DA93793-78A3-4146-966F-C5724C2AA849}" dt="2022-04-21T02:39:30.955" v="3908" actId="1076"/>
          <ac:spMkLst>
            <pc:docMk/>
            <pc:sldMk cId="814141434" sldId="282"/>
            <ac:spMk id="16" creationId="{A3FE23AB-1FDC-40DC-8304-6BF525E9DD33}"/>
          </ac:spMkLst>
        </pc:spChg>
        <pc:spChg chg="add mod">
          <ac:chgData name="Alex Pang" userId="af49c15263cff4bc" providerId="LiveId" clId="{0DA93793-78A3-4146-966F-C5724C2AA849}" dt="2022-04-21T03:27:37.771" v="5247" actId="14100"/>
          <ac:spMkLst>
            <pc:docMk/>
            <pc:sldMk cId="814141434" sldId="282"/>
            <ac:spMk id="17" creationId="{493E07EE-0685-48E1-AECE-6E4A2458488A}"/>
          </ac:spMkLst>
        </pc:spChg>
        <pc:picChg chg="add mod">
          <ac:chgData name="Alex Pang" userId="af49c15263cff4bc" providerId="LiveId" clId="{0DA93793-78A3-4146-966F-C5724C2AA849}" dt="2022-04-21T02:52:05.370" v="4046" actId="1076"/>
          <ac:picMkLst>
            <pc:docMk/>
            <pc:sldMk cId="814141434" sldId="282"/>
            <ac:picMk id="10" creationId="{AEC3799B-16C7-4682-9929-35E450E5E758}"/>
          </ac:picMkLst>
        </pc:picChg>
        <pc:picChg chg="add mod">
          <ac:chgData name="Alex Pang" userId="af49c15263cff4bc" providerId="LiveId" clId="{0DA93793-78A3-4146-966F-C5724C2AA849}" dt="2022-04-21T02:52:03.072" v="4045" actId="1076"/>
          <ac:picMkLst>
            <pc:docMk/>
            <pc:sldMk cId="814141434" sldId="282"/>
            <ac:picMk id="12" creationId="{9C99A358-D213-4EA9-AEBC-CD0B62990A6B}"/>
          </ac:picMkLst>
        </pc:picChg>
        <pc:picChg chg="add del mod">
          <ac:chgData name="Alex Pang" userId="af49c15263cff4bc" providerId="LiveId" clId="{0DA93793-78A3-4146-966F-C5724C2AA849}" dt="2022-04-21T02:36:08.222" v="3815" actId="21"/>
          <ac:picMkLst>
            <pc:docMk/>
            <pc:sldMk cId="814141434" sldId="282"/>
            <ac:picMk id="14" creationId="{D1725F66-D886-4FED-AB4C-9B9C29B017EA}"/>
          </ac:picMkLst>
        </pc:picChg>
      </pc:sldChg>
      <pc:sldChg chg="modSp new mod">
        <pc:chgData name="Alex Pang" userId="af49c15263cff4bc" providerId="LiveId" clId="{0DA93793-78A3-4146-966F-C5724C2AA849}" dt="2022-04-22T19:58:20.709" v="7153" actId="20577"/>
        <pc:sldMkLst>
          <pc:docMk/>
          <pc:sldMk cId="3512995151" sldId="283"/>
        </pc:sldMkLst>
        <pc:spChg chg="mod">
          <ac:chgData name="Alex Pang" userId="af49c15263cff4bc" providerId="LiveId" clId="{0DA93793-78A3-4146-966F-C5724C2AA849}" dt="2022-04-20T22:08:29.804" v="1673" actId="20577"/>
          <ac:spMkLst>
            <pc:docMk/>
            <pc:sldMk cId="3512995151" sldId="283"/>
            <ac:spMk id="2" creationId="{DB44233F-E453-4038-AE70-00843ED8BB98}"/>
          </ac:spMkLst>
        </pc:spChg>
        <pc:spChg chg="mod">
          <ac:chgData name="Alex Pang" userId="af49c15263cff4bc" providerId="LiveId" clId="{0DA93793-78A3-4146-966F-C5724C2AA849}" dt="2022-04-22T19:58:20.709" v="7153" actId="20577"/>
          <ac:spMkLst>
            <pc:docMk/>
            <pc:sldMk cId="3512995151" sldId="283"/>
            <ac:spMk id="3" creationId="{FBAEAE16-517C-47A2-944C-06F2CF1321CC}"/>
          </ac:spMkLst>
        </pc:spChg>
      </pc:sldChg>
      <pc:sldChg chg="addSp delSp modSp new mod ord">
        <pc:chgData name="Alex Pang" userId="af49c15263cff4bc" providerId="LiveId" clId="{0DA93793-78A3-4146-966F-C5724C2AA849}" dt="2022-04-22T16:03:59.656" v="5732" actId="115"/>
        <pc:sldMkLst>
          <pc:docMk/>
          <pc:sldMk cId="2673726208" sldId="284"/>
        </pc:sldMkLst>
        <pc:spChg chg="mod">
          <ac:chgData name="Alex Pang" userId="af49c15263cff4bc" providerId="LiveId" clId="{0DA93793-78A3-4146-966F-C5724C2AA849}" dt="2022-04-20T22:26:59.076" v="3217" actId="20577"/>
          <ac:spMkLst>
            <pc:docMk/>
            <pc:sldMk cId="2673726208" sldId="284"/>
            <ac:spMk id="2" creationId="{EEA081B4-5BBC-47C3-855D-F9DA693127FB}"/>
          </ac:spMkLst>
        </pc:spChg>
        <pc:spChg chg="del">
          <ac:chgData name="Alex Pang" userId="af49c15263cff4bc" providerId="LiveId" clId="{0DA93793-78A3-4146-966F-C5724C2AA849}" dt="2022-04-20T22:16:56.961" v="2427" actId="21"/>
          <ac:spMkLst>
            <pc:docMk/>
            <pc:sldMk cId="2673726208" sldId="284"/>
            <ac:spMk id="3" creationId="{B4791212-52C4-4D20-9E74-0226AA984497}"/>
          </ac:spMkLst>
        </pc:spChg>
        <pc:spChg chg="add mod">
          <ac:chgData name="Alex Pang" userId="af49c15263cff4bc" providerId="LiveId" clId="{0DA93793-78A3-4146-966F-C5724C2AA849}" dt="2022-04-20T22:25:25.670" v="3121" actId="1076"/>
          <ac:spMkLst>
            <pc:docMk/>
            <pc:sldMk cId="2673726208" sldId="284"/>
            <ac:spMk id="6" creationId="{1AA895D7-84EA-4C3C-8575-73A0E9391FDF}"/>
          </ac:spMkLst>
        </pc:spChg>
        <pc:spChg chg="add del mod">
          <ac:chgData name="Alex Pang" userId="af49c15263cff4bc" providerId="LiveId" clId="{0DA93793-78A3-4146-966F-C5724C2AA849}" dt="2022-04-20T22:19:45.631" v="2588" actId="21"/>
          <ac:spMkLst>
            <pc:docMk/>
            <pc:sldMk cId="2673726208" sldId="284"/>
            <ac:spMk id="7" creationId="{A72A8E97-5680-4FAF-8FE8-0A62FC7F0856}"/>
          </ac:spMkLst>
        </pc:spChg>
        <pc:spChg chg="add mod">
          <ac:chgData name="Alex Pang" userId="af49c15263cff4bc" providerId="LiveId" clId="{0DA93793-78A3-4146-966F-C5724C2AA849}" dt="2022-04-20T22:25:32.890" v="3123" actId="1076"/>
          <ac:spMkLst>
            <pc:docMk/>
            <pc:sldMk cId="2673726208" sldId="284"/>
            <ac:spMk id="8" creationId="{3A7946AE-2E4D-46E4-8445-45C50DBFB35E}"/>
          </ac:spMkLst>
        </pc:spChg>
        <pc:spChg chg="add mod">
          <ac:chgData name="Alex Pang" userId="af49c15263cff4bc" providerId="LiveId" clId="{0DA93793-78A3-4146-966F-C5724C2AA849}" dt="2022-04-22T16:03:59.656" v="5732" actId="115"/>
          <ac:spMkLst>
            <pc:docMk/>
            <pc:sldMk cId="2673726208" sldId="284"/>
            <ac:spMk id="9" creationId="{4020E1C1-3FB2-4DA6-B238-6474943691F0}"/>
          </ac:spMkLst>
        </pc:spChg>
        <pc:picChg chg="add mod">
          <ac:chgData name="Alex Pang" userId="af49c15263cff4bc" providerId="LiveId" clId="{0DA93793-78A3-4146-966F-C5724C2AA849}" dt="2022-04-20T22:25:37.318" v="3124" actId="1076"/>
          <ac:picMkLst>
            <pc:docMk/>
            <pc:sldMk cId="2673726208" sldId="284"/>
            <ac:picMk id="5" creationId="{232635F3-B522-4578-AA66-947A47E30A1D}"/>
          </ac:picMkLst>
        </pc:picChg>
      </pc:sldChg>
      <pc:sldChg chg="addSp delSp modSp new mod">
        <pc:chgData name="Alex Pang" userId="af49c15263cff4bc" providerId="LiveId" clId="{0DA93793-78A3-4146-966F-C5724C2AA849}" dt="2022-04-21T02:45:42.718" v="3975" actId="1076"/>
        <pc:sldMkLst>
          <pc:docMk/>
          <pc:sldMk cId="2165329372" sldId="285"/>
        </pc:sldMkLst>
        <pc:spChg chg="mod">
          <ac:chgData name="Alex Pang" userId="af49c15263cff4bc" providerId="LiveId" clId="{0DA93793-78A3-4146-966F-C5724C2AA849}" dt="2022-04-21T02:42:39.884" v="3970" actId="20577"/>
          <ac:spMkLst>
            <pc:docMk/>
            <pc:sldMk cId="2165329372" sldId="285"/>
            <ac:spMk id="2" creationId="{1C000C24-76D5-4F98-98DD-CE5EEEABD58B}"/>
          </ac:spMkLst>
        </pc:spChg>
        <pc:spChg chg="del">
          <ac:chgData name="Alex Pang" userId="af49c15263cff4bc" providerId="LiveId" clId="{0DA93793-78A3-4146-966F-C5724C2AA849}" dt="2022-04-21T02:43:56.236" v="3971" actId="21"/>
          <ac:spMkLst>
            <pc:docMk/>
            <pc:sldMk cId="2165329372" sldId="285"/>
            <ac:spMk id="3" creationId="{0CBD94D5-B9CE-462A-8521-212F271FCEB1}"/>
          </ac:spMkLst>
        </pc:spChg>
        <pc:picChg chg="add mod">
          <ac:chgData name="Alex Pang" userId="af49c15263cff4bc" providerId="LiveId" clId="{0DA93793-78A3-4146-966F-C5724C2AA849}" dt="2022-04-21T02:45:42.718" v="3975" actId="1076"/>
          <ac:picMkLst>
            <pc:docMk/>
            <pc:sldMk cId="2165329372" sldId="285"/>
            <ac:picMk id="5" creationId="{314D1BC6-E33B-4421-82D8-D11E5C12A55E}"/>
          </ac:picMkLst>
        </pc:picChg>
      </pc:sldChg>
      <pc:sldChg chg="new del">
        <pc:chgData name="Alex Pang" userId="af49c15263cff4bc" providerId="LiveId" clId="{0DA93793-78A3-4146-966F-C5724C2AA849}" dt="2022-04-20T22:33:47.453" v="3604" actId="2696"/>
        <pc:sldMkLst>
          <pc:docMk/>
          <pc:sldMk cId="2585049328" sldId="285"/>
        </pc:sldMkLst>
      </pc:sldChg>
      <pc:sldChg chg="addSp delSp modSp add del mod">
        <pc:chgData name="Alex Pang" userId="af49c15263cff4bc" providerId="LiveId" clId="{0DA93793-78A3-4146-966F-C5724C2AA849}" dt="2022-04-20T22:33:43.919" v="3603" actId="2696"/>
        <pc:sldMkLst>
          <pc:docMk/>
          <pc:sldMk cId="3901452062" sldId="286"/>
        </pc:sldMkLst>
        <pc:spChg chg="add mod">
          <ac:chgData name="Alex Pang" userId="af49c15263cff4bc" providerId="LiveId" clId="{0DA93793-78A3-4146-966F-C5724C2AA849}" dt="2022-04-20T22:33:34.554" v="3602" actId="20577"/>
          <ac:spMkLst>
            <pc:docMk/>
            <pc:sldMk cId="3901452062" sldId="286"/>
            <ac:spMk id="2" creationId="{98E5E4FF-82FF-4DB9-89FE-1370AA9D3066}"/>
          </ac:spMkLst>
        </pc:spChg>
        <pc:spChg chg="del">
          <ac:chgData name="Alex Pang" userId="af49c15263cff4bc" providerId="LiveId" clId="{0DA93793-78A3-4146-966F-C5724C2AA849}" dt="2022-04-20T22:33:09.574" v="3578" actId="21"/>
          <ac:spMkLst>
            <pc:docMk/>
            <pc:sldMk cId="3901452062" sldId="286"/>
            <ac:spMk id="5" creationId="{A7CACA9C-7C43-4D06-9AC2-B8030EB015C2}"/>
          </ac:spMkLst>
        </pc:spChg>
        <pc:picChg chg="del">
          <ac:chgData name="Alex Pang" userId="af49c15263cff4bc" providerId="LiveId" clId="{0DA93793-78A3-4146-966F-C5724C2AA849}" dt="2022-04-20T22:33:05.267" v="3577" actId="478"/>
          <ac:picMkLst>
            <pc:docMk/>
            <pc:sldMk cId="3901452062" sldId="286"/>
            <ac:picMk id="3" creationId="{E62781A3-067F-4499-BF95-B39E785BA816}"/>
          </ac:picMkLst>
        </pc:picChg>
      </pc:sldChg>
      <pc:sldChg chg="addSp delSp modSp add mod">
        <pc:chgData name="Alex Pang" userId="af49c15263cff4bc" providerId="LiveId" clId="{0DA93793-78A3-4146-966F-C5724C2AA849}" dt="2022-04-21T02:51:04.244" v="4011" actId="6549"/>
        <pc:sldMkLst>
          <pc:docMk/>
          <pc:sldMk cId="4255276121" sldId="286"/>
        </pc:sldMkLst>
        <pc:spChg chg="mod">
          <ac:chgData name="Alex Pang" userId="af49c15263cff4bc" providerId="LiveId" clId="{0DA93793-78A3-4146-966F-C5724C2AA849}" dt="2022-04-21T02:51:04.244" v="4011" actId="6549"/>
          <ac:spMkLst>
            <pc:docMk/>
            <pc:sldMk cId="4255276121" sldId="286"/>
            <ac:spMk id="2" creationId="{1C000C24-76D5-4F98-98DD-CE5EEEABD58B}"/>
          </ac:spMkLst>
        </pc:spChg>
        <pc:picChg chg="add mod">
          <ac:chgData name="Alex Pang" userId="af49c15263cff4bc" providerId="LiveId" clId="{0DA93793-78A3-4146-966F-C5724C2AA849}" dt="2022-04-21T02:47:15.801" v="3982" actId="1076"/>
          <ac:picMkLst>
            <pc:docMk/>
            <pc:sldMk cId="4255276121" sldId="286"/>
            <ac:picMk id="4" creationId="{D122411E-8786-4ED2-9515-0D65D9FC08AB}"/>
          </ac:picMkLst>
        </pc:picChg>
        <pc:picChg chg="del">
          <ac:chgData name="Alex Pang" userId="af49c15263cff4bc" providerId="LiveId" clId="{0DA93793-78A3-4146-966F-C5724C2AA849}" dt="2022-04-21T02:45:49.597" v="3977" actId="478"/>
          <ac:picMkLst>
            <pc:docMk/>
            <pc:sldMk cId="4255276121" sldId="286"/>
            <ac:picMk id="5" creationId="{314D1BC6-E33B-4421-82D8-D11E5C12A55E}"/>
          </ac:picMkLst>
        </pc:picChg>
      </pc:sldChg>
      <pc:sldChg chg="addSp modSp new mod">
        <pc:chgData name="Alex Pang" userId="af49c15263cff4bc" providerId="LiveId" clId="{0DA93793-78A3-4146-966F-C5724C2AA849}" dt="2022-04-21T02:57:02.308" v="4306" actId="14100"/>
        <pc:sldMkLst>
          <pc:docMk/>
          <pc:sldMk cId="3863890721" sldId="287"/>
        </pc:sldMkLst>
        <pc:spChg chg="mod">
          <ac:chgData name="Alex Pang" userId="af49c15263cff4bc" providerId="LiveId" clId="{0DA93793-78A3-4146-966F-C5724C2AA849}" dt="2022-04-21T02:54:16.998" v="4105" actId="20577"/>
          <ac:spMkLst>
            <pc:docMk/>
            <pc:sldMk cId="3863890721" sldId="287"/>
            <ac:spMk id="2" creationId="{FC29913A-D439-459F-954D-B0F41A487EAA}"/>
          </ac:spMkLst>
        </pc:spChg>
        <pc:spChg chg="mod">
          <ac:chgData name="Alex Pang" userId="af49c15263cff4bc" providerId="LiveId" clId="{0DA93793-78A3-4146-966F-C5724C2AA849}" dt="2022-04-21T02:56:17.961" v="4302" actId="20577"/>
          <ac:spMkLst>
            <pc:docMk/>
            <pc:sldMk cId="3863890721" sldId="287"/>
            <ac:spMk id="3" creationId="{5AF5CB05-599B-4929-BBCF-D275CB2B1B3D}"/>
          </ac:spMkLst>
        </pc:spChg>
        <pc:picChg chg="add mod">
          <ac:chgData name="Alex Pang" userId="af49c15263cff4bc" providerId="LiveId" clId="{0DA93793-78A3-4146-966F-C5724C2AA849}" dt="2022-04-21T02:57:02.308" v="4306" actId="14100"/>
          <ac:picMkLst>
            <pc:docMk/>
            <pc:sldMk cId="3863890721" sldId="287"/>
            <ac:picMk id="5" creationId="{A9050774-AF72-4F27-9C6B-F9631A09B674}"/>
          </ac:picMkLst>
        </pc:picChg>
      </pc:sldChg>
      <pc:sldChg chg="addSp delSp modSp add mod">
        <pc:chgData name="Alex Pang" userId="af49c15263cff4bc" providerId="LiveId" clId="{0DA93793-78A3-4146-966F-C5724C2AA849}" dt="2022-04-22T16:05:39.064" v="5829" actId="20577"/>
        <pc:sldMkLst>
          <pc:docMk/>
          <pc:sldMk cId="2163990202" sldId="288"/>
        </pc:sldMkLst>
        <pc:spChg chg="mod">
          <ac:chgData name="Alex Pang" userId="af49c15263cff4bc" providerId="LiveId" clId="{0DA93793-78A3-4146-966F-C5724C2AA849}" dt="2022-04-22T16:05:39.064" v="5829" actId="20577"/>
          <ac:spMkLst>
            <pc:docMk/>
            <pc:sldMk cId="2163990202" sldId="288"/>
            <ac:spMk id="2" creationId="{FC29913A-D439-459F-954D-B0F41A487EAA}"/>
          </ac:spMkLst>
        </pc:spChg>
        <pc:spChg chg="del">
          <ac:chgData name="Alex Pang" userId="af49c15263cff4bc" providerId="LiveId" clId="{0DA93793-78A3-4146-966F-C5724C2AA849}" dt="2022-04-21T02:57:14.629" v="4309" actId="21"/>
          <ac:spMkLst>
            <pc:docMk/>
            <pc:sldMk cId="2163990202" sldId="288"/>
            <ac:spMk id="3" creationId="{5AF5CB05-599B-4929-BBCF-D275CB2B1B3D}"/>
          </ac:spMkLst>
        </pc:spChg>
        <pc:spChg chg="add del mod">
          <ac:chgData name="Alex Pang" userId="af49c15263cff4bc" providerId="LiveId" clId="{0DA93793-78A3-4146-966F-C5724C2AA849}" dt="2022-04-21T02:57:19.052" v="4310" actId="21"/>
          <ac:spMkLst>
            <pc:docMk/>
            <pc:sldMk cId="2163990202" sldId="288"/>
            <ac:spMk id="6" creationId="{A98FF2FF-1105-432B-B827-C6D227B5AA3A}"/>
          </ac:spMkLst>
        </pc:spChg>
        <pc:picChg chg="del">
          <ac:chgData name="Alex Pang" userId="af49c15263cff4bc" providerId="LiveId" clId="{0DA93793-78A3-4146-966F-C5724C2AA849}" dt="2022-04-21T02:57:10.695" v="4308" actId="478"/>
          <ac:picMkLst>
            <pc:docMk/>
            <pc:sldMk cId="2163990202" sldId="288"/>
            <ac:picMk id="5" creationId="{A9050774-AF72-4F27-9C6B-F9631A09B674}"/>
          </ac:picMkLst>
        </pc:picChg>
        <pc:picChg chg="add mod">
          <ac:chgData name="Alex Pang" userId="af49c15263cff4bc" providerId="LiveId" clId="{0DA93793-78A3-4146-966F-C5724C2AA849}" dt="2022-04-21T02:58:27.742" v="4316" actId="14100"/>
          <ac:picMkLst>
            <pc:docMk/>
            <pc:sldMk cId="2163990202" sldId="288"/>
            <ac:picMk id="8" creationId="{9DBB4A6A-F293-4633-9CFF-61CD30C9F6C0}"/>
          </ac:picMkLst>
        </pc:picChg>
      </pc:sldChg>
      <pc:sldChg chg="modSp new mod">
        <pc:chgData name="Alex Pang" userId="af49c15263cff4bc" providerId="LiveId" clId="{0DA93793-78A3-4146-966F-C5724C2AA849}" dt="2022-04-21T02:59:55.479" v="4399" actId="1076"/>
        <pc:sldMkLst>
          <pc:docMk/>
          <pc:sldMk cId="1573108984" sldId="289"/>
        </pc:sldMkLst>
        <pc:spChg chg="mod">
          <ac:chgData name="Alex Pang" userId="af49c15263cff4bc" providerId="LiveId" clId="{0DA93793-78A3-4146-966F-C5724C2AA849}" dt="2022-04-21T02:59:02.024" v="4366" actId="20577"/>
          <ac:spMkLst>
            <pc:docMk/>
            <pc:sldMk cId="1573108984" sldId="289"/>
            <ac:spMk id="2" creationId="{C71BF48C-6F59-4146-A0B3-D89153503497}"/>
          </ac:spMkLst>
        </pc:spChg>
        <pc:spChg chg="mod">
          <ac:chgData name="Alex Pang" userId="af49c15263cff4bc" providerId="LiveId" clId="{0DA93793-78A3-4146-966F-C5724C2AA849}" dt="2022-04-21T02:59:55.479" v="4399" actId="1076"/>
          <ac:spMkLst>
            <pc:docMk/>
            <pc:sldMk cId="1573108984" sldId="289"/>
            <ac:spMk id="3" creationId="{4421AE81-69C1-421F-9C95-97E5F901B4E9}"/>
          </ac:spMkLst>
        </pc:spChg>
      </pc:sldChg>
      <pc:sldChg chg="modSp add mod">
        <pc:chgData name="Alex Pang" userId="af49c15263cff4bc" providerId="LiveId" clId="{0DA93793-78A3-4146-966F-C5724C2AA849}" dt="2022-05-03T17:45:07.880" v="8536" actId="114"/>
        <pc:sldMkLst>
          <pc:docMk/>
          <pc:sldMk cId="387471648" sldId="290"/>
        </pc:sldMkLst>
        <pc:spChg chg="mod">
          <ac:chgData name="Alex Pang" userId="af49c15263cff4bc" providerId="LiveId" clId="{0DA93793-78A3-4146-966F-C5724C2AA849}" dt="2022-05-03T17:45:07.880" v="8536" actId="114"/>
          <ac:spMkLst>
            <pc:docMk/>
            <pc:sldMk cId="387471648" sldId="290"/>
            <ac:spMk id="3" creationId="{FBAEAE16-517C-47A2-944C-06F2CF1321CC}"/>
          </ac:spMkLst>
        </pc:spChg>
      </pc:sldChg>
      <pc:sldChg chg="addSp delSp modSp new mod setBg">
        <pc:chgData name="Alex Pang" userId="af49c15263cff4bc" providerId="LiveId" clId="{0DA93793-78A3-4146-966F-C5724C2AA849}" dt="2022-04-21T03:17:13.189" v="5094" actId="20577"/>
        <pc:sldMkLst>
          <pc:docMk/>
          <pc:sldMk cId="1087782413" sldId="291"/>
        </pc:sldMkLst>
        <pc:spChg chg="mod">
          <ac:chgData name="Alex Pang" userId="af49c15263cff4bc" providerId="LiveId" clId="{0DA93793-78A3-4146-966F-C5724C2AA849}" dt="2022-04-21T03:10:55.712" v="4842" actId="20577"/>
          <ac:spMkLst>
            <pc:docMk/>
            <pc:sldMk cId="1087782413" sldId="291"/>
            <ac:spMk id="2" creationId="{55EE5BEA-50C3-4D72-ACE8-1D99538C1F13}"/>
          </ac:spMkLst>
        </pc:spChg>
        <pc:spChg chg="mod">
          <ac:chgData name="Alex Pang" userId="af49c15263cff4bc" providerId="LiveId" clId="{0DA93793-78A3-4146-966F-C5724C2AA849}" dt="2022-04-21T03:12:50.643" v="5029" actId="20577"/>
          <ac:spMkLst>
            <pc:docMk/>
            <pc:sldMk cId="1087782413" sldId="291"/>
            <ac:spMk id="3" creationId="{687F53F0-F5BC-47F6-91AB-6B7E61DB2D8A}"/>
          </ac:spMkLst>
        </pc:spChg>
        <pc:spChg chg="add del">
          <ac:chgData name="Alex Pang" userId="af49c15263cff4bc" providerId="LiveId" clId="{0DA93793-78A3-4146-966F-C5724C2AA849}" dt="2022-04-21T03:14:02.837" v="5031"/>
          <ac:spMkLst>
            <pc:docMk/>
            <pc:sldMk cId="1087782413" sldId="291"/>
            <ac:spMk id="4" creationId="{4E9D4E63-C10F-4561-A872-CC12BCB53544}"/>
          </ac:spMkLst>
        </pc:spChg>
        <pc:spChg chg="add del">
          <ac:chgData name="Alex Pang" userId="af49c15263cff4bc" providerId="LiveId" clId="{0DA93793-78A3-4146-966F-C5724C2AA849}" dt="2022-04-21T03:14:02.837" v="5031"/>
          <ac:spMkLst>
            <pc:docMk/>
            <pc:sldMk cId="1087782413" sldId="291"/>
            <ac:spMk id="5" creationId="{F8C4C85B-68BC-4E6B-82CC-BFA858C462C9}"/>
          </ac:spMkLst>
        </pc:spChg>
        <pc:spChg chg="add del">
          <ac:chgData name="Alex Pang" userId="af49c15263cff4bc" providerId="LiveId" clId="{0DA93793-78A3-4146-966F-C5724C2AA849}" dt="2022-04-21T03:14:02.837" v="5031"/>
          <ac:spMkLst>
            <pc:docMk/>
            <pc:sldMk cId="1087782413" sldId="291"/>
            <ac:spMk id="6" creationId="{671D1EE0-432B-4642-A57A-986645717558}"/>
          </ac:spMkLst>
        </pc:spChg>
        <pc:spChg chg="add mod">
          <ac:chgData name="Alex Pang" userId="af49c15263cff4bc" providerId="LiveId" clId="{0DA93793-78A3-4146-966F-C5724C2AA849}" dt="2022-04-21T03:17:13.189" v="5094" actId="20577"/>
          <ac:spMkLst>
            <pc:docMk/>
            <pc:sldMk cId="1087782413" sldId="291"/>
            <ac:spMk id="17" creationId="{75C3DADB-B80D-4E46-AC7F-85024F403D0D}"/>
          </ac:spMkLst>
        </pc:spChg>
        <pc:picChg chg="add del mod">
          <ac:chgData name="Alex Pang" userId="af49c15263cff4bc" providerId="LiveId" clId="{0DA93793-78A3-4146-966F-C5724C2AA849}" dt="2022-04-21T03:14:34.231" v="5034" actId="478"/>
          <ac:picMkLst>
            <pc:docMk/>
            <pc:sldMk cId="1087782413" sldId="291"/>
            <ac:picMk id="8" creationId="{BCCC8E51-552F-460E-854E-666400CD6428}"/>
          </ac:picMkLst>
        </pc:picChg>
        <pc:picChg chg="add mod">
          <ac:chgData name="Alex Pang" userId="af49c15263cff4bc" providerId="LiveId" clId="{0DA93793-78A3-4146-966F-C5724C2AA849}" dt="2022-04-21T03:14:58.075" v="5036" actId="1076"/>
          <ac:picMkLst>
            <pc:docMk/>
            <pc:sldMk cId="1087782413" sldId="291"/>
            <ac:picMk id="10" creationId="{C188695D-6525-4FE6-9A66-B896CC919207}"/>
          </ac:picMkLst>
        </pc:picChg>
        <pc:picChg chg="add mod">
          <ac:chgData name="Alex Pang" userId="af49c15263cff4bc" providerId="LiveId" clId="{0DA93793-78A3-4146-966F-C5724C2AA849}" dt="2022-04-21T03:15:22.163" v="5038" actId="1076"/>
          <ac:picMkLst>
            <pc:docMk/>
            <pc:sldMk cId="1087782413" sldId="291"/>
            <ac:picMk id="12" creationId="{0ED16603-DDCA-4B81-95BB-51CAF5673234}"/>
          </ac:picMkLst>
        </pc:picChg>
        <pc:picChg chg="add mod">
          <ac:chgData name="Alex Pang" userId="af49c15263cff4bc" providerId="LiveId" clId="{0DA93793-78A3-4146-966F-C5724C2AA849}" dt="2022-04-21T03:15:59.312" v="5040" actId="1076"/>
          <ac:picMkLst>
            <pc:docMk/>
            <pc:sldMk cId="1087782413" sldId="291"/>
            <ac:picMk id="14" creationId="{DD07C534-DEE3-4C4F-A5D4-4567E68866D4}"/>
          </ac:picMkLst>
        </pc:picChg>
        <pc:picChg chg="add mod">
          <ac:chgData name="Alex Pang" userId="af49c15263cff4bc" providerId="LiveId" clId="{0DA93793-78A3-4146-966F-C5724C2AA849}" dt="2022-04-21T03:16:22.431" v="5042" actId="1076"/>
          <ac:picMkLst>
            <pc:docMk/>
            <pc:sldMk cId="1087782413" sldId="291"/>
            <ac:picMk id="16" creationId="{407111EA-27C3-4EC2-9A6C-062B28B3EC49}"/>
          </ac:picMkLst>
        </pc:picChg>
      </pc:sldChg>
      <pc:sldChg chg="addSp delSp modSp new mod">
        <pc:chgData name="Alex Pang" userId="af49c15263cff4bc" providerId="LiveId" clId="{0DA93793-78A3-4146-966F-C5724C2AA849}" dt="2022-04-22T13:33:04.991" v="5651" actId="20577"/>
        <pc:sldMkLst>
          <pc:docMk/>
          <pc:sldMk cId="2447662348" sldId="292"/>
        </pc:sldMkLst>
        <pc:spChg chg="add mod">
          <ac:chgData name="Alex Pang" userId="af49c15263cff4bc" providerId="LiveId" clId="{0DA93793-78A3-4146-966F-C5724C2AA849}" dt="2022-04-22T13:33:04.991" v="5651" actId="20577"/>
          <ac:spMkLst>
            <pc:docMk/>
            <pc:sldMk cId="2447662348" sldId="292"/>
            <ac:spMk id="2" creationId="{883C4717-D8EB-4FE9-968C-20C40809E94B}"/>
          </ac:spMkLst>
        </pc:spChg>
        <pc:spChg chg="del">
          <ac:chgData name="Alex Pang" userId="af49c15263cff4bc" providerId="LiveId" clId="{0DA93793-78A3-4146-966F-C5724C2AA849}" dt="2022-04-21T03:22:18.030" v="5171" actId="21"/>
          <ac:spMkLst>
            <pc:docMk/>
            <pc:sldMk cId="2447662348" sldId="292"/>
            <ac:spMk id="2" creationId="{EAED5240-D120-4C2F-89C0-EC93907C1026}"/>
          </ac:spMkLst>
        </pc:spChg>
        <pc:spChg chg="del">
          <ac:chgData name="Alex Pang" userId="af49c15263cff4bc" providerId="LiveId" clId="{0DA93793-78A3-4146-966F-C5724C2AA849}" dt="2022-04-21T03:22:50.449" v="5176" actId="21"/>
          <ac:spMkLst>
            <pc:docMk/>
            <pc:sldMk cId="2447662348" sldId="292"/>
            <ac:spMk id="3" creationId="{89058447-7EAE-4F53-AF25-8E8C3DB39757}"/>
          </ac:spMkLst>
        </pc:spChg>
        <pc:spChg chg="add del mod">
          <ac:chgData name="Alex Pang" userId="af49c15263cff4bc" providerId="LiveId" clId="{0DA93793-78A3-4146-966F-C5724C2AA849}" dt="2022-04-21T03:22:36.845" v="5174" actId="21"/>
          <ac:spMkLst>
            <pc:docMk/>
            <pc:sldMk cId="2447662348" sldId="292"/>
            <ac:spMk id="6" creationId="{7B569AEA-83B0-406B-986D-BD82876DAB86}"/>
          </ac:spMkLst>
        </pc:spChg>
        <pc:spChg chg="add mod">
          <ac:chgData name="Alex Pang" userId="af49c15263cff4bc" providerId="LiveId" clId="{0DA93793-78A3-4146-966F-C5724C2AA849}" dt="2022-04-21T03:22:40.592" v="5175" actId="1076"/>
          <ac:spMkLst>
            <pc:docMk/>
            <pc:sldMk cId="2447662348" sldId="292"/>
            <ac:spMk id="7" creationId="{E18C2AC6-3DB3-40C4-A416-B1376D5E8B6F}"/>
          </ac:spMkLst>
        </pc:spChg>
        <pc:picChg chg="add mod">
          <ac:chgData name="Alex Pang" userId="af49c15263cff4bc" providerId="LiveId" clId="{0DA93793-78A3-4146-966F-C5724C2AA849}" dt="2022-04-22T13:29:46.940" v="5278" actId="1076"/>
          <ac:picMkLst>
            <pc:docMk/>
            <pc:sldMk cId="2447662348" sldId="292"/>
            <ac:picMk id="5" creationId="{2E612CB1-7887-4E7F-947E-EE7F6F1035C4}"/>
          </ac:picMkLst>
        </pc:picChg>
      </pc:sldChg>
      <pc:sldChg chg="addSp modSp new mod ord">
        <pc:chgData name="Alex Pang" userId="af49c15263cff4bc" providerId="LiveId" clId="{0DA93793-78A3-4146-966F-C5724C2AA849}" dt="2022-04-22T20:51:01.339" v="7450" actId="1076"/>
        <pc:sldMkLst>
          <pc:docMk/>
          <pc:sldMk cId="1084398479" sldId="293"/>
        </pc:sldMkLst>
        <pc:spChg chg="mod">
          <ac:chgData name="Alex Pang" userId="af49c15263cff4bc" providerId="LiveId" clId="{0DA93793-78A3-4146-966F-C5724C2AA849}" dt="2022-04-22T19:22:44.854" v="5883" actId="6549"/>
          <ac:spMkLst>
            <pc:docMk/>
            <pc:sldMk cId="1084398479" sldId="293"/>
            <ac:spMk id="2" creationId="{8D79CAF4-D2A6-41B1-AE18-B2403BDB7E0A}"/>
          </ac:spMkLst>
        </pc:spChg>
        <pc:spChg chg="mod">
          <ac:chgData name="Alex Pang" userId="af49c15263cff4bc" providerId="LiveId" clId="{0DA93793-78A3-4146-966F-C5724C2AA849}" dt="2022-04-22T20:50:34.378" v="7448" actId="20577"/>
          <ac:spMkLst>
            <pc:docMk/>
            <pc:sldMk cId="1084398479" sldId="293"/>
            <ac:spMk id="3" creationId="{FC649183-9629-4AA0-91E0-BDC0EB6AD600}"/>
          </ac:spMkLst>
        </pc:spChg>
        <pc:picChg chg="add mod">
          <ac:chgData name="Alex Pang" userId="af49c15263cff4bc" providerId="LiveId" clId="{0DA93793-78A3-4146-966F-C5724C2AA849}" dt="2022-04-22T20:51:01.339" v="7450" actId="1076"/>
          <ac:picMkLst>
            <pc:docMk/>
            <pc:sldMk cId="1084398479" sldId="293"/>
            <ac:picMk id="5" creationId="{B34B7ADC-F4B1-459C-9144-0BA234D2EA26}"/>
          </ac:picMkLst>
        </pc:picChg>
      </pc:sldChg>
      <pc:sldChg chg="add">
        <pc:chgData name="Alex Pang" userId="af49c15263cff4bc" providerId="LiveId" clId="{0DA93793-78A3-4146-966F-C5724C2AA849}" dt="2022-04-22T16:00:35.788" v="5667" actId="2890"/>
        <pc:sldMkLst>
          <pc:docMk/>
          <pc:sldMk cId="686715924" sldId="294"/>
        </pc:sldMkLst>
      </pc:sldChg>
      <pc:sldChg chg="addSp delSp modSp add mod">
        <pc:chgData name="Alex Pang" userId="af49c15263cff4bc" providerId="LiveId" clId="{0DA93793-78A3-4146-966F-C5724C2AA849}" dt="2022-04-22T19:50:05.921" v="6678" actId="21"/>
        <pc:sldMkLst>
          <pc:docMk/>
          <pc:sldMk cId="1714917851" sldId="295"/>
        </pc:sldMkLst>
        <pc:spChg chg="del">
          <ac:chgData name="Alex Pang" userId="af49c15263cff4bc" providerId="LiveId" clId="{0DA93793-78A3-4146-966F-C5724C2AA849}" dt="2022-04-22T16:01:09.650" v="5672" actId="21"/>
          <ac:spMkLst>
            <pc:docMk/>
            <pc:sldMk cId="1714917851" sldId="295"/>
            <ac:spMk id="2" creationId="{538C9C49-F647-4913-8DC3-CA348E82E540}"/>
          </ac:spMkLst>
        </pc:spChg>
        <pc:spChg chg="del">
          <ac:chgData name="Alex Pang" userId="af49c15263cff4bc" providerId="LiveId" clId="{0DA93793-78A3-4146-966F-C5724C2AA849}" dt="2022-04-22T16:03:14.927" v="5731" actId="21"/>
          <ac:spMkLst>
            <pc:docMk/>
            <pc:sldMk cId="1714917851" sldId="295"/>
            <ac:spMk id="5" creationId="{2D52E93F-05B4-41BA-8466-5798A854C557}"/>
          </ac:spMkLst>
        </pc:spChg>
        <pc:spChg chg="add del mod">
          <ac:chgData name="Alex Pang" userId="af49c15263cff4bc" providerId="LiveId" clId="{0DA93793-78A3-4146-966F-C5724C2AA849}" dt="2022-04-22T19:50:05.921" v="6678" actId="21"/>
          <ac:spMkLst>
            <pc:docMk/>
            <pc:sldMk cId="1714917851" sldId="295"/>
            <ac:spMk id="7" creationId="{4A5CBA6D-996A-4822-AD8C-BEE865ECF92D}"/>
          </ac:spMkLst>
        </pc:spChg>
      </pc:sldChg>
      <pc:sldChg chg="add">
        <pc:chgData name="Alex Pang" userId="af49c15263cff4bc" providerId="LiveId" clId="{0DA93793-78A3-4146-966F-C5724C2AA849}" dt="2022-04-22T16:01:20.068" v="5675" actId="2890"/>
        <pc:sldMkLst>
          <pc:docMk/>
          <pc:sldMk cId="2841120990" sldId="296"/>
        </pc:sldMkLst>
      </pc:sldChg>
      <pc:sldChg chg="addSp delSp modSp new mod">
        <pc:chgData name="Alex Pang" userId="af49c15263cff4bc" providerId="LiveId" clId="{0DA93793-78A3-4146-966F-C5724C2AA849}" dt="2022-04-22T20:45:33.264" v="7438" actId="20577"/>
        <pc:sldMkLst>
          <pc:docMk/>
          <pc:sldMk cId="1064724409" sldId="297"/>
        </pc:sldMkLst>
        <pc:spChg chg="mod">
          <ac:chgData name="Alex Pang" userId="af49c15263cff4bc" providerId="LiveId" clId="{0DA93793-78A3-4146-966F-C5724C2AA849}" dt="2022-04-22T19:28:24.336" v="6467" actId="1076"/>
          <ac:spMkLst>
            <pc:docMk/>
            <pc:sldMk cId="1064724409" sldId="297"/>
            <ac:spMk id="2" creationId="{EC815F64-D763-4FF1-908D-EC33E3A58F97}"/>
          </ac:spMkLst>
        </pc:spChg>
        <pc:spChg chg="mod">
          <ac:chgData name="Alex Pang" userId="af49c15263cff4bc" providerId="LiveId" clId="{0DA93793-78A3-4146-966F-C5724C2AA849}" dt="2022-04-22T20:41:16.025" v="7293" actId="27636"/>
          <ac:spMkLst>
            <pc:docMk/>
            <pc:sldMk cId="1064724409" sldId="297"/>
            <ac:spMk id="3" creationId="{BB29278F-C60D-45AD-8109-067684290D10}"/>
          </ac:spMkLst>
        </pc:spChg>
        <pc:spChg chg="add mod">
          <ac:chgData name="Alex Pang" userId="af49c15263cff4bc" providerId="LiveId" clId="{0DA93793-78A3-4146-966F-C5724C2AA849}" dt="2022-04-22T20:45:33.264" v="7438" actId="20577"/>
          <ac:spMkLst>
            <pc:docMk/>
            <pc:sldMk cId="1064724409" sldId="297"/>
            <ac:spMk id="4" creationId="{A17D32D3-970D-46E9-8AE5-B023EB678AE2}"/>
          </ac:spMkLst>
        </pc:spChg>
        <pc:spChg chg="add del mod">
          <ac:chgData name="Alex Pang" userId="af49c15263cff4bc" providerId="LiveId" clId="{0DA93793-78A3-4146-966F-C5724C2AA849}" dt="2022-04-22T20:41:32.378" v="7299"/>
          <ac:spMkLst>
            <pc:docMk/>
            <pc:sldMk cId="1064724409" sldId="297"/>
            <ac:spMk id="7" creationId="{50DE6B21-8D2A-4530-834D-356FC211AE3F}"/>
          </ac:spMkLst>
        </pc:spChg>
        <pc:spChg chg="add mod">
          <ac:chgData name="Alex Pang" userId="af49c15263cff4bc" providerId="LiveId" clId="{0DA93793-78A3-4146-966F-C5724C2AA849}" dt="2022-04-22T20:41:31.762" v="7297" actId="1076"/>
          <ac:spMkLst>
            <pc:docMk/>
            <pc:sldMk cId="1064724409" sldId="297"/>
            <ac:spMk id="8" creationId="{6DCADC76-94E4-4065-9D50-7F73D3D8C26E}"/>
          </ac:spMkLst>
        </pc:spChg>
        <pc:spChg chg="add mod">
          <ac:chgData name="Alex Pang" userId="af49c15263cff4bc" providerId="LiveId" clId="{0DA93793-78A3-4146-966F-C5724C2AA849}" dt="2022-04-22T20:45:10.941" v="7436" actId="1076"/>
          <ac:spMkLst>
            <pc:docMk/>
            <pc:sldMk cId="1064724409" sldId="297"/>
            <ac:spMk id="9" creationId="{539446CC-77C3-4D01-9905-1916A524AAAB}"/>
          </ac:spMkLst>
        </pc:spChg>
        <pc:picChg chg="add mod">
          <ac:chgData name="Alex Pang" userId="af49c15263cff4bc" providerId="LiveId" clId="{0DA93793-78A3-4146-966F-C5724C2AA849}" dt="2022-04-22T20:45:08.250" v="7435" actId="1076"/>
          <ac:picMkLst>
            <pc:docMk/>
            <pc:sldMk cId="1064724409" sldId="297"/>
            <ac:picMk id="6" creationId="{E1CEECE5-B4AC-41C8-8D03-8AC0BCBD0AA5}"/>
          </ac:picMkLst>
        </pc:picChg>
      </pc:sldChg>
      <pc:sldChg chg="addSp delSp modSp new mod ord">
        <pc:chgData name="Alex Pang" userId="af49c15263cff4bc" providerId="LiveId" clId="{0DA93793-78A3-4146-966F-C5724C2AA849}" dt="2022-04-22T19:55:39.244" v="7065" actId="20577"/>
        <pc:sldMkLst>
          <pc:docMk/>
          <pc:sldMk cId="3491141862" sldId="298"/>
        </pc:sldMkLst>
        <pc:spChg chg="del">
          <ac:chgData name="Alex Pang" userId="af49c15263cff4bc" providerId="LiveId" clId="{0DA93793-78A3-4146-966F-C5724C2AA849}" dt="2022-04-22T19:51:16.817" v="6683" actId="21"/>
          <ac:spMkLst>
            <pc:docMk/>
            <pc:sldMk cId="3491141862" sldId="298"/>
            <ac:spMk id="2" creationId="{5A63514C-7D8D-4DEE-BA6F-059C41B97CA0}"/>
          </ac:spMkLst>
        </pc:spChg>
        <pc:spChg chg="mod">
          <ac:chgData name="Alex Pang" userId="af49c15263cff4bc" providerId="LiveId" clId="{0DA93793-78A3-4146-966F-C5724C2AA849}" dt="2022-04-22T19:52:28.371" v="6775" actId="14100"/>
          <ac:spMkLst>
            <pc:docMk/>
            <pc:sldMk cId="3491141862" sldId="298"/>
            <ac:spMk id="3" creationId="{0234D25A-DEF8-40D9-8BED-3AFCCE91F8BA}"/>
          </ac:spMkLst>
        </pc:spChg>
        <pc:spChg chg="add mod">
          <ac:chgData name="Alex Pang" userId="af49c15263cff4bc" providerId="LiveId" clId="{0DA93793-78A3-4146-966F-C5724C2AA849}" dt="2022-04-22T19:51:19.332" v="6684" actId="1076"/>
          <ac:spMkLst>
            <pc:docMk/>
            <pc:sldMk cId="3491141862" sldId="298"/>
            <ac:spMk id="4" creationId="{31C613EF-01E9-452E-A7F8-47B4251CBF35}"/>
          </ac:spMkLst>
        </pc:spChg>
        <pc:spChg chg="add mod">
          <ac:chgData name="Alex Pang" userId="af49c15263cff4bc" providerId="LiveId" clId="{0DA93793-78A3-4146-966F-C5724C2AA849}" dt="2022-04-22T19:55:39.244" v="7065" actId="20577"/>
          <ac:spMkLst>
            <pc:docMk/>
            <pc:sldMk cId="3491141862" sldId="298"/>
            <ac:spMk id="7" creationId="{1DD64E98-8594-4C8E-B074-97AE6132CB55}"/>
          </ac:spMkLst>
        </pc:spChg>
        <pc:picChg chg="add mod">
          <ac:chgData name="Alex Pang" userId="af49c15263cff4bc" providerId="LiveId" clId="{0DA93793-78A3-4146-966F-C5724C2AA849}" dt="2022-04-22T19:55:34.238" v="7063" actId="1076"/>
          <ac:picMkLst>
            <pc:docMk/>
            <pc:sldMk cId="3491141862" sldId="298"/>
            <ac:picMk id="6" creationId="{B2C2D49B-2BDB-4088-9678-E7F5ED531290}"/>
          </ac:picMkLst>
        </pc:picChg>
      </pc:sldChg>
      <pc:sldChg chg="modSp new del mod">
        <pc:chgData name="Alex Pang" userId="af49c15263cff4bc" providerId="LiveId" clId="{0DA93793-78A3-4146-966F-C5724C2AA849}" dt="2022-04-22T21:02:44.868" v="8034" actId="47"/>
        <pc:sldMkLst>
          <pc:docMk/>
          <pc:sldMk cId="939936530" sldId="299"/>
        </pc:sldMkLst>
        <pc:spChg chg="mod">
          <ac:chgData name="Alex Pang" userId="af49c15263cff4bc" providerId="LiveId" clId="{0DA93793-78A3-4146-966F-C5724C2AA849}" dt="2022-04-22T20:51:45.313" v="7472" actId="20577"/>
          <ac:spMkLst>
            <pc:docMk/>
            <pc:sldMk cId="939936530" sldId="299"/>
            <ac:spMk id="2" creationId="{0A10EFB2-4A6C-44EE-BE9D-E1D38F1AC384}"/>
          </ac:spMkLst>
        </pc:spChg>
        <pc:spChg chg="mod">
          <ac:chgData name="Alex Pang" userId="af49c15263cff4bc" providerId="LiveId" clId="{0DA93793-78A3-4146-966F-C5724C2AA849}" dt="2022-04-22T20:58:28.189" v="8019" actId="27636"/>
          <ac:spMkLst>
            <pc:docMk/>
            <pc:sldMk cId="939936530" sldId="299"/>
            <ac:spMk id="3" creationId="{D0098F04-2EE7-4EBE-8FB6-88B49CD809CD}"/>
          </ac:spMkLst>
        </pc:spChg>
      </pc:sldChg>
      <pc:sldChg chg="modSp add mod">
        <pc:chgData name="Alex Pang" userId="af49c15263cff4bc" providerId="LiveId" clId="{0DA93793-78A3-4146-966F-C5724C2AA849}" dt="2022-05-03T16:55:43.580" v="8528" actId="20577"/>
        <pc:sldMkLst>
          <pc:docMk/>
          <pc:sldMk cId="1404424545" sldId="300"/>
        </pc:sldMkLst>
        <pc:spChg chg="mod">
          <ac:chgData name="Alex Pang" userId="af49c15263cff4bc" providerId="LiveId" clId="{0DA93793-78A3-4146-966F-C5724C2AA849}" dt="2022-05-03T16:55:43.580" v="8528" actId="20577"/>
          <ac:spMkLst>
            <pc:docMk/>
            <pc:sldMk cId="1404424545" sldId="300"/>
            <ac:spMk id="3" creationId="{D0098F04-2EE7-4EBE-8FB6-88B49CD809CD}"/>
          </ac:spMkLst>
        </pc:spChg>
      </pc:sldChg>
      <pc:sldChg chg="addSp modSp new mod">
        <pc:chgData name="Alex Pang" userId="af49c15263cff4bc" providerId="LiveId" clId="{0DA93793-78A3-4146-966F-C5724C2AA849}" dt="2022-04-22T21:15:52.213" v="8257" actId="1076"/>
        <pc:sldMkLst>
          <pc:docMk/>
          <pc:sldMk cId="2794122734" sldId="301"/>
        </pc:sldMkLst>
        <pc:spChg chg="mod">
          <ac:chgData name="Alex Pang" userId="af49c15263cff4bc" providerId="LiveId" clId="{0DA93793-78A3-4146-966F-C5724C2AA849}" dt="2022-04-22T21:14:35.445" v="8090" actId="20577"/>
          <ac:spMkLst>
            <pc:docMk/>
            <pc:sldMk cId="2794122734" sldId="301"/>
            <ac:spMk id="2" creationId="{56C048B8-CAF5-43BF-86D0-DF470487DD24}"/>
          </ac:spMkLst>
        </pc:spChg>
        <pc:spChg chg="mod">
          <ac:chgData name="Alex Pang" userId="af49c15263cff4bc" providerId="LiveId" clId="{0DA93793-78A3-4146-966F-C5724C2AA849}" dt="2022-04-22T21:15:51.147" v="8256" actId="14100"/>
          <ac:spMkLst>
            <pc:docMk/>
            <pc:sldMk cId="2794122734" sldId="301"/>
            <ac:spMk id="3" creationId="{48489A10-644C-4113-89B0-64C0136B4A2D}"/>
          </ac:spMkLst>
        </pc:spChg>
        <pc:picChg chg="add mod">
          <ac:chgData name="Alex Pang" userId="af49c15263cff4bc" providerId="LiveId" clId="{0DA93793-78A3-4146-966F-C5724C2AA849}" dt="2022-04-22T21:15:52.213" v="8257" actId="1076"/>
          <ac:picMkLst>
            <pc:docMk/>
            <pc:sldMk cId="2794122734" sldId="301"/>
            <ac:picMk id="5" creationId="{1AFB3579-08E3-429F-8B05-823093BD32B7}"/>
          </ac:picMkLst>
        </pc:picChg>
      </pc:sldChg>
      <pc:sldChg chg="addSp delSp modSp new mod">
        <pc:chgData name="Alex Pang" userId="af49c15263cff4bc" providerId="LiveId" clId="{0DA93793-78A3-4146-966F-C5724C2AA849}" dt="2022-04-22T21:44:00.917" v="8384" actId="14100"/>
        <pc:sldMkLst>
          <pc:docMk/>
          <pc:sldMk cId="3073496907" sldId="302"/>
        </pc:sldMkLst>
        <pc:spChg chg="mod">
          <ac:chgData name="Alex Pang" userId="af49c15263cff4bc" providerId="LiveId" clId="{0DA93793-78A3-4146-966F-C5724C2AA849}" dt="2022-04-22T21:35:11.619" v="8286" actId="20577"/>
          <ac:spMkLst>
            <pc:docMk/>
            <pc:sldMk cId="3073496907" sldId="302"/>
            <ac:spMk id="2" creationId="{AEE6D324-4E4D-4C7A-A625-9FC011970A56}"/>
          </ac:spMkLst>
        </pc:spChg>
        <pc:spChg chg="del">
          <ac:chgData name="Alex Pang" userId="af49c15263cff4bc" providerId="LiveId" clId="{0DA93793-78A3-4146-966F-C5724C2AA849}" dt="2022-04-22T21:34:55.008" v="8264" actId="21"/>
          <ac:spMkLst>
            <pc:docMk/>
            <pc:sldMk cId="3073496907" sldId="302"/>
            <ac:spMk id="3" creationId="{74391F1F-0F44-4E6C-B522-229C35C51735}"/>
          </ac:spMkLst>
        </pc:spChg>
        <pc:picChg chg="add mod">
          <ac:chgData name="Alex Pang" userId="af49c15263cff4bc" providerId="LiveId" clId="{0DA93793-78A3-4146-966F-C5724C2AA849}" dt="2022-04-22T21:44:00.917" v="8384" actId="14100"/>
          <ac:picMkLst>
            <pc:docMk/>
            <pc:sldMk cId="3073496907" sldId="302"/>
            <ac:picMk id="5" creationId="{9ECF3999-8575-4476-9086-61F8CE3467C2}"/>
          </ac:picMkLst>
        </pc:picChg>
      </pc:sldChg>
      <pc:sldChg chg="add">
        <pc:chgData name="Alex Pang" userId="af49c15263cff4bc" providerId="LiveId" clId="{0DA93793-78A3-4146-966F-C5724C2AA849}" dt="2022-04-22T21:35:33.728" v="8289" actId="2890"/>
        <pc:sldMkLst>
          <pc:docMk/>
          <pc:sldMk cId="1709682699" sldId="303"/>
        </pc:sldMkLst>
      </pc:sldChg>
    </pc:docChg>
  </pc:docChgLst>
  <pc:docChgLst>
    <pc:chgData name="Alex Pang" userId="b35f2c48-39e3-478c-863d-65bfd252d017" providerId="ADAL" clId="{4437909C-BA4C-4E97-A39E-1BEBAAD86F8F}"/>
    <pc:docChg chg="custSel addSld modSld">
      <pc:chgData name="Alex Pang" userId="b35f2c48-39e3-478c-863d-65bfd252d017" providerId="ADAL" clId="{4437909C-BA4C-4E97-A39E-1BEBAAD86F8F}" dt="2023-03-30T03:26:25.079" v="144" actId="1076"/>
      <pc:docMkLst>
        <pc:docMk/>
      </pc:docMkLst>
      <pc:sldChg chg="modSp mod">
        <pc:chgData name="Alex Pang" userId="b35f2c48-39e3-478c-863d-65bfd252d017" providerId="ADAL" clId="{4437909C-BA4C-4E97-A39E-1BEBAAD86F8F}" dt="2023-03-30T03:16:58.605" v="4" actId="1076"/>
        <pc:sldMkLst>
          <pc:docMk/>
          <pc:sldMk cId="1087782413" sldId="291"/>
        </pc:sldMkLst>
        <pc:spChg chg="mod">
          <ac:chgData name="Alex Pang" userId="b35f2c48-39e3-478c-863d-65bfd252d017" providerId="ADAL" clId="{4437909C-BA4C-4E97-A39E-1BEBAAD86F8F}" dt="2023-03-30T03:16:26.970" v="0" actId="2711"/>
          <ac:spMkLst>
            <pc:docMk/>
            <pc:sldMk cId="1087782413" sldId="291"/>
            <ac:spMk id="17" creationId="{75C3DADB-B80D-4E46-AC7F-85024F403D0D}"/>
          </ac:spMkLst>
        </pc:spChg>
        <pc:picChg chg="mod">
          <ac:chgData name="Alex Pang" userId="b35f2c48-39e3-478c-863d-65bfd252d017" providerId="ADAL" clId="{4437909C-BA4C-4E97-A39E-1BEBAAD86F8F}" dt="2023-03-30T03:16:31.276" v="1" actId="1076"/>
          <ac:picMkLst>
            <pc:docMk/>
            <pc:sldMk cId="1087782413" sldId="291"/>
            <ac:picMk id="12" creationId="{0ED16603-DDCA-4B81-95BB-51CAF5673234}"/>
          </ac:picMkLst>
        </pc:picChg>
        <pc:picChg chg="mod">
          <ac:chgData name="Alex Pang" userId="b35f2c48-39e3-478c-863d-65bfd252d017" providerId="ADAL" clId="{4437909C-BA4C-4E97-A39E-1BEBAAD86F8F}" dt="2023-03-30T03:16:54.269" v="3" actId="1076"/>
          <ac:picMkLst>
            <pc:docMk/>
            <pc:sldMk cId="1087782413" sldId="291"/>
            <ac:picMk id="14" creationId="{DD07C534-DEE3-4C4F-A5D4-4567E68866D4}"/>
          </ac:picMkLst>
        </pc:picChg>
        <pc:picChg chg="mod">
          <ac:chgData name="Alex Pang" userId="b35f2c48-39e3-478c-863d-65bfd252d017" providerId="ADAL" clId="{4437909C-BA4C-4E97-A39E-1BEBAAD86F8F}" dt="2023-03-30T03:16:58.605" v="4" actId="1076"/>
          <ac:picMkLst>
            <pc:docMk/>
            <pc:sldMk cId="1087782413" sldId="291"/>
            <ac:picMk id="16" creationId="{407111EA-27C3-4EC2-9A6C-062B28B3EC49}"/>
          </ac:picMkLst>
        </pc:picChg>
      </pc:sldChg>
      <pc:sldChg chg="addSp delSp modSp new mod">
        <pc:chgData name="Alex Pang" userId="b35f2c48-39e3-478c-863d-65bfd252d017" providerId="ADAL" clId="{4437909C-BA4C-4E97-A39E-1BEBAAD86F8F}" dt="2023-03-30T03:26:25.079" v="144" actId="1076"/>
        <pc:sldMkLst>
          <pc:docMk/>
          <pc:sldMk cId="3843513122" sldId="341"/>
        </pc:sldMkLst>
        <pc:spChg chg="mod">
          <ac:chgData name="Alex Pang" userId="b35f2c48-39e3-478c-863d-65bfd252d017" providerId="ADAL" clId="{4437909C-BA4C-4E97-A39E-1BEBAAD86F8F}" dt="2023-03-30T03:17:08.398" v="18" actId="20577"/>
          <ac:spMkLst>
            <pc:docMk/>
            <pc:sldMk cId="3843513122" sldId="341"/>
            <ac:spMk id="2" creationId="{489BCC3A-BCD3-5022-38FE-4CD02BA6D628}"/>
          </ac:spMkLst>
        </pc:spChg>
        <pc:spChg chg="del mod">
          <ac:chgData name="Alex Pang" userId="b35f2c48-39e3-478c-863d-65bfd252d017" providerId="ADAL" clId="{4437909C-BA4C-4E97-A39E-1BEBAAD86F8F}" dt="2023-03-30T03:18:22.921" v="43" actId="478"/>
          <ac:spMkLst>
            <pc:docMk/>
            <pc:sldMk cId="3843513122" sldId="341"/>
            <ac:spMk id="3" creationId="{2C3EFF17-CB83-90FF-39F6-2797CB9FFB8E}"/>
          </ac:spMkLst>
        </pc:spChg>
        <pc:spChg chg="add mod">
          <ac:chgData name="Alex Pang" userId="b35f2c48-39e3-478c-863d-65bfd252d017" providerId="ADAL" clId="{4437909C-BA4C-4E97-A39E-1BEBAAD86F8F}" dt="2023-03-30T03:26:25.079" v="144" actId="1076"/>
          <ac:spMkLst>
            <pc:docMk/>
            <pc:sldMk cId="3843513122" sldId="341"/>
            <ac:spMk id="5" creationId="{2AFE4BDB-A1F2-E4CC-6E0D-06B85CD4551D}"/>
          </ac:spMkLst>
        </pc:spChg>
        <pc:spChg chg="add mod">
          <ac:chgData name="Alex Pang" userId="b35f2c48-39e3-478c-863d-65bfd252d017" providerId="ADAL" clId="{4437909C-BA4C-4E97-A39E-1BEBAAD86F8F}" dt="2023-03-30T03:26:02.681" v="138" actId="1076"/>
          <ac:spMkLst>
            <pc:docMk/>
            <pc:sldMk cId="3843513122" sldId="341"/>
            <ac:spMk id="15" creationId="{0EF69D90-A1B6-4BEA-0FE6-D49FB8B04674}"/>
          </ac:spMkLst>
        </pc:spChg>
        <pc:spChg chg="add mod">
          <ac:chgData name="Alex Pang" userId="b35f2c48-39e3-478c-863d-65bfd252d017" providerId="ADAL" clId="{4437909C-BA4C-4E97-A39E-1BEBAAD86F8F}" dt="2023-03-30T03:25:01.814" v="82" actId="1076"/>
          <ac:spMkLst>
            <pc:docMk/>
            <pc:sldMk cId="3843513122" sldId="341"/>
            <ac:spMk id="16" creationId="{EA50A2F0-64C6-A010-6E7F-B5EEC890C416}"/>
          </ac:spMkLst>
        </pc:spChg>
        <pc:spChg chg="add mod">
          <ac:chgData name="Alex Pang" userId="b35f2c48-39e3-478c-863d-65bfd252d017" providerId="ADAL" clId="{4437909C-BA4C-4E97-A39E-1BEBAAD86F8F}" dt="2023-03-30T03:26:10.401" v="139" actId="207"/>
          <ac:spMkLst>
            <pc:docMk/>
            <pc:sldMk cId="3843513122" sldId="341"/>
            <ac:spMk id="17" creationId="{FE49B7AE-C9C4-1CE6-9B01-FA722CFA74C5}"/>
          </ac:spMkLst>
        </pc:spChg>
        <pc:spChg chg="add mod">
          <ac:chgData name="Alex Pang" userId="b35f2c48-39e3-478c-863d-65bfd252d017" providerId="ADAL" clId="{4437909C-BA4C-4E97-A39E-1BEBAAD86F8F}" dt="2023-03-30T03:26:16.614" v="141" actId="207"/>
          <ac:spMkLst>
            <pc:docMk/>
            <pc:sldMk cId="3843513122" sldId="341"/>
            <ac:spMk id="18" creationId="{BA174B2B-CE6D-0FB1-ACBD-608C07CC6175}"/>
          </ac:spMkLst>
        </pc:spChg>
        <pc:picChg chg="add mod">
          <ac:chgData name="Alex Pang" userId="b35f2c48-39e3-478c-863d-65bfd252d017" providerId="ADAL" clId="{4437909C-BA4C-4E97-A39E-1BEBAAD86F8F}" dt="2023-03-30T03:24:57.793" v="81" actId="1076"/>
          <ac:picMkLst>
            <pc:docMk/>
            <pc:sldMk cId="3843513122" sldId="341"/>
            <ac:picMk id="7" creationId="{E588A399-3C37-568A-B93F-BFBE5F4DE536}"/>
          </ac:picMkLst>
        </pc:picChg>
        <pc:picChg chg="add mod">
          <ac:chgData name="Alex Pang" userId="b35f2c48-39e3-478c-863d-65bfd252d017" providerId="ADAL" clId="{4437909C-BA4C-4E97-A39E-1BEBAAD86F8F}" dt="2023-03-30T03:24:44.182" v="79" actId="1076"/>
          <ac:picMkLst>
            <pc:docMk/>
            <pc:sldMk cId="3843513122" sldId="341"/>
            <ac:picMk id="9" creationId="{E751B798-0F1F-8D3D-47BD-47F12DF02F33}"/>
          </ac:picMkLst>
        </pc:picChg>
        <pc:picChg chg="add mod">
          <ac:chgData name="Alex Pang" userId="b35f2c48-39e3-478c-863d-65bfd252d017" providerId="ADAL" clId="{4437909C-BA4C-4E97-A39E-1BEBAAD86F8F}" dt="2023-03-30T03:24:33.174" v="74" actId="1076"/>
          <ac:picMkLst>
            <pc:docMk/>
            <pc:sldMk cId="3843513122" sldId="341"/>
            <ac:picMk id="11" creationId="{D015D298-F020-4214-572A-E6BA9A36ACA8}"/>
          </ac:picMkLst>
        </pc:picChg>
        <pc:picChg chg="add mod">
          <ac:chgData name="Alex Pang" userId="b35f2c48-39e3-478c-863d-65bfd252d017" providerId="ADAL" clId="{4437909C-BA4C-4E97-A39E-1BEBAAD86F8F}" dt="2023-03-30T03:25:36.369" v="97" actId="1076"/>
          <ac:picMkLst>
            <pc:docMk/>
            <pc:sldMk cId="3843513122" sldId="341"/>
            <ac:picMk id="13" creationId="{7274CEAC-5D16-51E8-EDC6-E607E6B4F3D9}"/>
          </ac:picMkLst>
        </pc:picChg>
      </pc:sldChg>
    </pc:docChg>
  </pc:docChgLst>
  <pc:docChgLst>
    <pc:chgData name="Alex Pang" userId="6d3c185595e3ea4a" providerId="LiveId" clId="{0D72408A-AA1C-4415-B551-A02DC4101AD5}"/>
    <pc:docChg chg="undo custSel addSld delSld modSld sldOrd">
      <pc:chgData name="Alex Pang" userId="6d3c185595e3ea4a" providerId="LiveId" clId="{0D72408A-AA1C-4415-B551-A02DC4101AD5}" dt="2019-12-05T01:53:13.143" v="2506" actId="20577"/>
      <pc:docMkLst>
        <pc:docMk/>
      </pc:docMkLst>
      <pc:sldChg chg="addSp modSp">
        <pc:chgData name="Alex Pang" userId="6d3c185595e3ea4a" providerId="LiveId" clId="{0D72408A-AA1C-4415-B551-A02DC4101AD5}" dt="2019-11-27T03:21:28.974" v="128" actId="20577"/>
        <pc:sldMkLst>
          <pc:docMk/>
          <pc:sldMk cId="3457616166" sldId="271"/>
        </pc:sldMkLst>
        <pc:spChg chg="add mod">
          <ac:chgData name="Alex Pang" userId="6d3c185595e3ea4a" providerId="LiveId" clId="{0D72408A-AA1C-4415-B551-A02DC4101AD5}" dt="2019-11-27T03:20:49.668" v="106" actId="1076"/>
          <ac:spMkLst>
            <pc:docMk/>
            <pc:sldMk cId="3457616166" sldId="271"/>
            <ac:spMk id="2" creationId="{FA9B87AC-B377-4519-B770-E4E4C779994A}"/>
          </ac:spMkLst>
        </pc:spChg>
        <pc:spChg chg="mod">
          <ac:chgData name="Alex Pang" userId="6d3c185595e3ea4a" providerId="LiveId" clId="{0D72408A-AA1C-4415-B551-A02DC4101AD5}" dt="2019-11-27T03:20:17.094" v="98"/>
          <ac:spMkLst>
            <pc:docMk/>
            <pc:sldMk cId="3457616166" sldId="271"/>
            <ac:spMk id="3" creationId="{9ABCDCD6-63B5-4404-86C7-A1F74E18866B}"/>
          </ac:spMkLst>
        </pc:spChg>
        <pc:spChg chg="add mod">
          <ac:chgData name="Alex Pang" userId="6d3c185595e3ea4a" providerId="LiveId" clId="{0D72408A-AA1C-4415-B551-A02DC4101AD5}" dt="2019-11-27T03:21:28.974" v="128" actId="20577"/>
          <ac:spMkLst>
            <pc:docMk/>
            <pc:sldMk cId="3457616166" sldId="271"/>
            <ac:spMk id="4" creationId="{433C67A2-90F5-4DB4-B149-A4C755BEA649}"/>
          </ac:spMkLst>
        </pc:spChg>
      </pc:sldChg>
      <pc:sldChg chg="addSp delSp modSp">
        <pc:chgData name="Alex Pang" userId="6d3c185595e3ea4a" providerId="LiveId" clId="{0D72408A-AA1C-4415-B551-A02DC4101AD5}" dt="2019-11-27T03:22:02.065" v="132" actId="20577"/>
        <pc:sldMkLst>
          <pc:docMk/>
          <pc:sldMk cId="3171092529" sldId="273"/>
        </pc:sldMkLst>
        <pc:spChg chg="add mod">
          <ac:chgData name="Alex Pang" userId="6d3c185595e3ea4a" providerId="LiveId" clId="{0D72408A-AA1C-4415-B551-A02DC4101AD5}" dt="2019-11-27T03:22:02.065" v="132" actId="20577"/>
          <ac:spMkLst>
            <pc:docMk/>
            <pc:sldMk cId="3171092529" sldId="273"/>
            <ac:spMk id="3" creationId="{E11463E1-0FC2-4BCD-BAEF-78A15966AC92}"/>
          </ac:spMkLst>
        </pc:spChg>
        <pc:picChg chg="del">
          <ac:chgData name="Alex Pang" userId="6d3c185595e3ea4a" providerId="LiveId" clId="{0D72408A-AA1C-4415-B551-A02DC4101AD5}" dt="2019-11-27T03:17:43.103" v="65"/>
          <ac:picMkLst>
            <pc:docMk/>
            <pc:sldMk cId="3171092529" sldId="273"/>
            <ac:picMk id="4" creationId="{E9FFCD55-526E-48BC-9C12-E1E291980C64}"/>
          </ac:picMkLst>
        </pc:picChg>
      </pc:sldChg>
      <pc:sldChg chg="modSp">
        <pc:chgData name="Alex Pang" userId="6d3c185595e3ea4a" providerId="LiveId" clId="{0D72408A-AA1C-4415-B551-A02DC4101AD5}" dt="2019-11-27T03:24:16.404" v="159" actId="1076"/>
        <pc:sldMkLst>
          <pc:docMk/>
          <pc:sldMk cId="2594899118" sldId="275"/>
        </pc:sldMkLst>
        <pc:spChg chg="mod">
          <ac:chgData name="Alex Pang" userId="6d3c185595e3ea4a" providerId="LiveId" clId="{0D72408A-AA1C-4415-B551-A02DC4101AD5}" dt="2019-11-27T03:22:46.176" v="133"/>
          <ac:spMkLst>
            <pc:docMk/>
            <pc:sldMk cId="2594899118" sldId="275"/>
            <ac:spMk id="4" creationId="{CA632BA4-6C7A-4735-B67A-3D7C1DDE59EE}"/>
          </ac:spMkLst>
        </pc:spChg>
        <pc:spChg chg="mod">
          <ac:chgData name="Alex Pang" userId="6d3c185595e3ea4a" providerId="LiveId" clId="{0D72408A-AA1C-4415-B551-A02DC4101AD5}" dt="2019-11-27T03:24:06.205" v="155" actId="14100"/>
          <ac:spMkLst>
            <pc:docMk/>
            <pc:sldMk cId="2594899118" sldId="275"/>
            <ac:spMk id="5" creationId="{99B525F6-B59C-4111-8953-E84153BB46A8}"/>
          </ac:spMkLst>
        </pc:spChg>
        <pc:spChg chg="mod">
          <ac:chgData name="Alex Pang" userId="6d3c185595e3ea4a" providerId="LiveId" clId="{0D72408A-AA1C-4415-B551-A02DC4101AD5}" dt="2019-11-27T03:24:11.420" v="157" actId="1076"/>
          <ac:spMkLst>
            <pc:docMk/>
            <pc:sldMk cId="2594899118" sldId="275"/>
            <ac:spMk id="7" creationId="{DE057064-1CB2-4398-9F42-F8A5C015B818}"/>
          </ac:spMkLst>
        </pc:spChg>
        <pc:spChg chg="mod">
          <ac:chgData name="Alex Pang" userId="6d3c185595e3ea4a" providerId="LiveId" clId="{0D72408A-AA1C-4415-B551-A02DC4101AD5}" dt="2019-11-27T03:24:09.956" v="156" actId="1076"/>
          <ac:spMkLst>
            <pc:docMk/>
            <pc:sldMk cId="2594899118" sldId="275"/>
            <ac:spMk id="8" creationId="{0759FF44-02F4-4B95-9CA5-8CFB8B3BE905}"/>
          </ac:spMkLst>
        </pc:spChg>
        <pc:spChg chg="mod">
          <ac:chgData name="Alex Pang" userId="6d3c185595e3ea4a" providerId="LiveId" clId="{0D72408A-AA1C-4415-B551-A02DC4101AD5}" dt="2019-11-27T03:24:13.531" v="158" actId="1076"/>
          <ac:spMkLst>
            <pc:docMk/>
            <pc:sldMk cId="2594899118" sldId="275"/>
            <ac:spMk id="9" creationId="{C09F9180-C9B8-4396-8783-D21881A13EE0}"/>
          </ac:spMkLst>
        </pc:spChg>
        <pc:spChg chg="mod">
          <ac:chgData name="Alex Pang" userId="6d3c185595e3ea4a" providerId="LiveId" clId="{0D72408A-AA1C-4415-B551-A02DC4101AD5}" dt="2019-11-27T03:24:16.404" v="159" actId="1076"/>
          <ac:spMkLst>
            <pc:docMk/>
            <pc:sldMk cId="2594899118" sldId="275"/>
            <ac:spMk id="10" creationId="{02854A32-67F9-44D5-8C77-5A3FFCF6D821}"/>
          </ac:spMkLst>
        </pc:spChg>
      </pc:sldChg>
      <pc:sldChg chg="modSp">
        <pc:chgData name="Alex Pang" userId="6d3c185595e3ea4a" providerId="LiveId" clId="{0D72408A-AA1C-4415-B551-A02DC4101AD5}" dt="2019-12-01T01:38:11.293" v="1455"/>
        <pc:sldMkLst>
          <pc:docMk/>
          <pc:sldMk cId="676641442" sldId="279"/>
        </pc:sldMkLst>
        <pc:spChg chg="mod">
          <ac:chgData name="Alex Pang" userId="6d3c185595e3ea4a" providerId="LiveId" clId="{0D72408A-AA1C-4415-B551-A02DC4101AD5}" dt="2019-11-27T03:30:13.133" v="210" actId="20577"/>
          <ac:spMkLst>
            <pc:docMk/>
            <pc:sldMk cId="676641442" sldId="279"/>
            <ac:spMk id="2" creationId="{92444B18-FF81-4DD7-A76F-04602E225B75}"/>
          </ac:spMkLst>
        </pc:spChg>
        <pc:spChg chg="mod">
          <ac:chgData name="Alex Pang" userId="6d3c185595e3ea4a" providerId="LiveId" clId="{0D72408A-AA1C-4415-B551-A02DC4101AD5}" dt="2019-12-01T01:38:11.293" v="1455"/>
          <ac:spMkLst>
            <pc:docMk/>
            <pc:sldMk cId="676641442" sldId="279"/>
            <ac:spMk id="3" creationId="{B2F1087E-A4C9-4E5B-86A6-1002B9C2A917}"/>
          </ac:spMkLst>
        </pc:spChg>
      </pc:sldChg>
      <pc:sldChg chg="modSp add">
        <pc:chgData name="Alex Pang" userId="6d3c185595e3ea4a" providerId="LiveId" clId="{0D72408A-AA1C-4415-B551-A02DC4101AD5}" dt="2019-11-27T03:21:49.650" v="130" actId="14100"/>
        <pc:sldMkLst>
          <pc:docMk/>
          <pc:sldMk cId="493287799" sldId="280"/>
        </pc:sldMkLst>
        <pc:spChg chg="mod">
          <ac:chgData name="Alex Pang" userId="6d3c185595e3ea4a" providerId="LiveId" clId="{0D72408A-AA1C-4415-B551-A02DC4101AD5}" dt="2019-11-27T03:17:17.540" v="63"/>
          <ac:spMkLst>
            <pc:docMk/>
            <pc:sldMk cId="493287799" sldId="280"/>
            <ac:spMk id="2" creationId="{B3891039-77F5-479C-A603-7406B2CBCA89}"/>
          </ac:spMkLst>
        </pc:spChg>
        <pc:spChg chg="mod">
          <ac:chgData name="Alex Pang" userId="6d3c185595e3ea4a" providerId="LiveId" clId="{0D72408A-AA1C-4415-B551-A02DC4101AD5}" dt="2019-11-27T03:21:49.650" v="130" actId="14100"/>
          <ac:spMkLst>
            <pc:docMk/>
            <pc:sldMk cId="493287799" sldId="280"/>
            <ac:spMk id="3" creationId="{879B13ED-C4BA-4E3C-9352-965C1EBAC419}"/>
          </ac:spMkLst>
        </pc:spChg>
      </pc:sldChg>
      <pc:sldChg chg="modSp add ord">
        <pc:chgData name="Alex Pang" userId="6d3c185595e3ea4a" providerId="LiveId" clId="{0D72408A-AA1C-4415-B551-A02DC4101AD5}" dt="2019-11-27T03:27:40.403" v="172" actId="1076"/>
        <pc:sldMkLst>
          <pc:docMk/>
          <pc:sldMk cId="723485055" sldId="281"/>
        </pc:sldMkLst>
        <pc:spChg chg="mod">
          <ac:chgData name="Alex Pang" userId="6d3c185595e3ea4a" providerId="LiveId" clId="{0D72408A-AA1C-4415-B551-A02DC4101AD5}" dt="2019-11-27T03:26:55.072" v="162"/>
          <ac:spMkLst>
            <pc:docMk/>
            <pc:sldMk cId="723485055" sldId="281"/>
            <ac:spMk id="2" creationId="{8D88FFEA-4F26-44D5-9B31-D25012C4B5DA}"/>
          </ac:spMkLst>
        </pc:spChg>
        <pc:spChg chg="mod">
          <ac:chgData name="Alex Pang" userId="6d3c185595e3ea4a" providerId="LiveId" clId="{0D72408A-AA1C-4415-B551-A02DC4101AD5}" dt="2019-11-27T03:27:40.403" v="172" actId="1076"/>
          <ac:spMkLst>
            <pc:docMk/>
            <pc:sldMk cId="723485055" sldId="281"/>
            <ac:spMk id="3" creationId="{D0333F22-062A-4034-B5D1-8678C90832DD}"/>
          </ac:spMkLst>
        </pc:spChg>
      </pc:sldChg>
      <pc:sldChg chg="modSp add">
        <pc:chgData name="Alex Pang" userId="6d3c185595e3ea4a" providerId="LiveId" clId="{0D72408A-AA1C-4415-B551-A02DC4101AD5}" dt="2019-11-27T03:29:15.051" v="189" actId="14100"/>
        <pc:sldMkLst>
          <pc:docMk/>
          <pc:sldMk cId="3602877549" sldId="282"/>
        </pc:sldMkLst>
        <pc:spChg chg="mod">
          <ac:chgData name="Alex Pang" userId="6d3c185595e3ea4a" providerId="LiveId" clId="{0D72408A-AA1C-4415-B551-A02DC4101AD5}" dt="2019-11-27T03:28:26.325" v="182"/>
          <ac:spMkLst>
            <pc:docMk/>
            <pc:sldMk cId="3602877549" sldId="282"/>
            <ac:spMk id="2" creationId="{7CA2AD5A-E820-4410-9797-B9796474CF5F}"/>
          </ac:spMkLst>
        </pc:spChg>
        <pc:spChg chg="mod">
          <ac:chgData name="Alex Pang" userId="6d3c185595e3ea4a" providerId="LiveId" clId="{0D72408A-AA1C-4415-B551-A02DC4101AD5}" dt="2019-11-27T03:29:15.051" v="189" actId="14100"/>
          <ac:spMkLst>
            <pc:docMk/>
            <pc:sldMk cId="3602877549" sldId="282"/>
            <ac:spMk id="3" creationId="{4DE8FCE2-03C1-4B21-86BF-A2A319BE4FAA}"/>
          </ac:spMkLst>
        </pc:spChg>
      </pc:sldChg>
      <pc:sldChg chg="addSp delSp modSp add ord">
        <pc:chgData name="Alex Pang" userId="6d3c185595e3ea4a" providerId="LiveId" clId="{0D72408A-AA1C-4415-B551-A02DC4101AD5}" dt="2019-12-03T02:01:25.152" v="2482" actId="14100"/>
        <pc:sldMkLst>
          <pc:docMk/>
          <pc:sldMk cId="2061249231" sldId="283"/>
        </pc:sldMkLst>
        <pc:spChg chg="mod">
          <ac:chgData name="Alex Pang" userId="6d3c185595e3ea4a" providerId="LiveId" clId="{0D72408A-AA1C-4415-B551-A02DC4101AD5}" dt="2019-11-27T03:36:44.304" v="293" actId="20577"/>
          <ac:spMkLst>
            <pc:docMk/>
            <pc:sldMk cId="2061249231" sldId="283"/>
            <ac:spMk id="2" creationId="{676C070C-8450-4D7C-8B6D-1F88EB4630B6}"/>
          </ac:spMkLst>
        </pc:spChg>
        <pc:spChg chg="mod">
          <ac:chgData name="Alex Pang" userId="6d3c185595e3ea4a" providerId="LiveId" clId="{0D72408A-AA1C-4415-B551-A02DC4101AD5}" dt="2019-12-01T01:25:58.505" v="1435" actId="20577"/>
          <ac:spMkLst>
            <pc:docMk/>
            <pc:sldMk cId="2061249231" sldId="283"/>
            <ac:spMk id="3" creationId="{70320128-F0A4-425D-917D-2CFDC88AC2FF}"/>
          </ac:spMkLst>
        </pc:spChg>
        <pc:spChg chg="add del mod">
          <ac:chgData name="Alex Pang" userId="6d3c185595e3ea4a" providerId="LiveId" clId="{0D72408A-AA1C-4415-B551-A02DC4101AD5}" dt="2019-12-01T01:25:59.821" v="1437"/>
          <ac:spMkLst>
            <pc:docMk/>
            <pc:sldMk cId="2061249231" sldId="283"/>
            <ac:spMk id="5" creationId="{A058415B-F5AF-4123-ADC8-8216BBC17011}"/>
          </ac:spMkLst>
        </pc:spChg>
        <pc:spChg chg="add del mod">
          <ac:chgData name="Alex Pang" userId="6d3c185595e3ea4a" providerId="LiveId" clId="{0D72408A-AA1C-4415-B551-A02DC4101AD5}" dt="2019-12-01T01:25:59.823" v="1439"/>
          <ac:spMkLst>
            <pc:docMk/>
            <pc:sldMk cId="2061249231" sldId="283"/>
            <ac:spMk id="6" creationId="{F781145F-79E5-4291-8860-CAFAA0823633}"/>
          </ac:spMkLst>
        </pc:spChg>
        <pc:spChg chg="add del mod">
          <ac:chgData name="Alex Pang" userId="6d3c185595e3ea4a" providerId="LiveId" clId="{0D72408A-AA1C-4415-B551-A02DC4101AD5}" dt="2019-12-01T01:25:59.824" v="1441"/>
          <ac:spMkLst>
            <pc:docMk/>
            <pc:sldMk cId="2061249231" sldId="283"/>
            <ac:spMk id="7" creationId="{D54A6F68-9F09-45C8-A721-D17DBA3C3098}"/>
          </ac:spMkLst>
        </pc:spChg>
        <pc:spChg chg="add mod">
          <ac:chgData name="Alex Pang" userId="6d3c185595e3ea4a" providerId="LiveId" clId="{0D72408A-AA1C-4415-B551-A02DC4101AD5}" dt="2019-12-01T01:26:16.662" v="1446" actId="12"/>
          <ac:spMkLst>
            <pc:docMk/>
            <pc:sldMk cId="2061249231" sldId="283"/>
            <ac:spMk id="8" creationId="{FBF5608D-A78B-4F1F-A567-43FB3B0C9AE5}"/>
          </ac:spMkLst>
        </pc:spChg>
        <pc:picChg chg="add mod">
          <ac:chgData name="Alex Pang" userId="6d3c185595e3ea4a" providerId="LiveId" clId="{0D72408A-AA1C-4415-B551-A02DC4101AD5}" dt="2019-12-03T02:01:25.152" v="2482" actId="14100"/>
          <ac:picMkLst>
            <pc:docMk/>
            <pc:sldMk cId="2061249231" sldId="283"/>
            <ac:picMk id="4" creationId="{F3114F4F-E473-4B92-B17C-FF9D8D62EF3D}"/>
          </ac:picMkLst>
        </pc:picChg>
      </pc:sldChg>
      <pc:sldChg chg="modSp add">
        <pc:chgData name="Alex Pang" userId="6d3c185595e3ea4a" providerId="LiveId" clId="{0D72408A-AA1C-4415-B551-A02DC4101AD5}" dt="2019-11-27T04:33:18.135" v="548" actId="1076"/>
        <pc:sldMkLst>
          <pc:docMk/>
          <pc:sldMk cId="3706019533" sldId="284"/>
        </pc:sldMkLst>
        <pc:spChg chg="mod">
          <ac:chgData name="Alex Pang" userId="6d3c185595e3ea4a" providerId="LiveId" clId="{0D72408A-AA1C-4415-B551-A02DC4101AD5}" dt="2019-11-27T04:32:41.546" v="522" actId="20577"/>
          <ac:spMkLst>
            <pc:docMk/>
            <pc:sldMk cId="3706019533" sldId="284"/>
            <ac:spMk id="2" creationId="{34EB0BBD-EFFB-4FFA-A727-8088399F6055}"/>
          </ac:spMkLst>
        </pc:spChg>
        <pc:spChg chg="mod">
          <ac:chgData name="Alex Pang" userId="6d3c185595e3ea4a" providerId="LiveId" clId="{0D72408A-AA1C-4415-B551-A02DC4101AD5}" dt="2019-11-27T04:33:18.135" v="548" actId="1076"/>
          <ac:spMkLst>
            <pc:docMk/>
            <pc:sldMk cId="3706019533" sldId="284"/>
            <ac:spMk id="3" creationId="{7376FC32-DF64-48B8-A89F-9C85CCA25EC9}"/>
          </ac:spMkLst>
        </pc:spChg>
      </pc:sldChg>
      <pc:sldChg chg="modSp add ord">
        <pc:chgData name="Alex Pang" userId="6d3c185595e3ea4a" providerId="LiveId" clId="{0D72408A-AA1C-4415-B551-A02DC4101AD5}" dt="2019-12-01T05:11:13.875" v="2076" actId="20577"/>
        <pc:sldMkLst>
          <pc:docMk/>
          <pc:sldMk cId="623812425" sldId="285"/>
        </pc:sldMkLst>
        <pc:spChg chg="mod">
          <ac:chgData name="Alex Pang" userId="6d3c185595e3ea4a" providerId="LiveId" clId="{0D72408A-AA1C-4415-B551-A02DC4101AD5}" dt="2019-11-30T18:02:22.020" v="648" actId="20577"/>
          <ac:spMkLst>
            <pc:docMk/>
            <pc:sldMk cId="623812425" sldId="285"/>
            <ac:spMk id="2" creationId="{2D35C460-A0F9-4BB2-ADCE-ED25CBEEBB2D}"/>
          </ac:spMkLst>
        </pc:spChg>
        <pc:spChg chg="mod">
          <ac:chgData name="Alex Pang" userId="6d3c185595e3ea4a" providerId="LiveId" clId="{0D72408A-AA1C-4415-B551-A02DC4101AD5}" dt="2019-12-01T05:11:13.875" v="2076" actId="20577"/>
          <ac:spMkLst>
            <pc:docMk/>
            <pc:sldMk cId="623812425" sldId="285"/>
            <ac:spMk id="3" creationId="{6337E234-1F4F-4E82-84EB-30F9A9574F68}"/>
          </ac:spMkLst>
        </pc:spChg>
      </pc:sldChg>
      <pc:sldChg chg="addSp delSp modSp add ord">
        <pc:chgData name="Alex Pang" userId="6d3c185595e3ea4a" providerId="LiveId" clId="{0D72408A-AA1C-4415-B551-A02DC4101AD5}" dt="2019-12-05T01:11:52.189" v="2495" actId="14100"/>
        <pc:sldMkLst>
          <pc:docMk/>
          <pc:sldMk cId="3292337924" sldId="286"/>
        </pc:sldMkLst>
        <pc:spChg chg="mod">
          <ac:chgData name="Alex Pang" userId="6d3c185595e3ea4a" providerId="LiveId" clId="{0D72408A-AA1C-4415-B551-A02DC4101AD5}" dt="2019-12-01T04:01:16.461" v="1680" actId="20577"/>
          <ac:spMkLst>
            <pc:docMk/>
            <pc:sldMk cId="3292337924" sldId="286"/>
            <ac:spMk id="2" creationId="{E0359358-1C3D-4D33-9E42-7990B8F19BC7}"/>
          </ac:spMkLst>
        </pc:spChg>
        <pc:spChg chg="del mod">
          <ac:chgData name="Alex Pang" userId="6d3c185595e3ea4a" providerId="LiveId" clId="{0D72408A-AA1C-4415-B551-A02DC4101AD5}" dt="2019-12-01T04:01:23.735" v="1682"/>
          <ac:spMkLst>
            <pc:docMk/>
            <pc:sldMk cId="3292337924" sldId="286"/>
            <ac:spMk id="3" creationId="{D84D99A0-3FBE-487E-8477-C86468961096}"/>
          </ac:spMkLst>
        </pc:spChg>
        <pc:spChg chg="add mod">
          <ac:chgData name="Alex Pang" userId="6d3c185595e3ea4a" providerId="LiveId" clId="{0D72408A-AA1C-4415-B551-A02DC4101AD5}" dt="2019-12-01T05:20:52.279" v="2398" actId="1076"/>
          <ac:spMkLst>
            <pc:docMk/>
            <pc:sldMk cId="3292337924" sldId="286"/>
            <ac:spMk id="5" creationId="{9D63383E-DE3A-48C9-9226-74F6F92903CC}"/>
          </ac:spMkLst>
        </pc:spChg>
        <pc:spChg chg="add mod">
          <ac:chgData name="Alex Pang" userId="6d3c185595e3ea4a" providerId="LiveId" clId="{0D72408A-AA1C-4415-B551-A02DC4101AD5}" dt="2019-12-01T05:22:15.220" v="2474" actId="20577"/>
          <ac:spMkLst>
            <pc:docMk/>
            <pc:sldMk cId="3292337924" sldId="286"/>
            <ac:spMk id="9" creationId="{3A8A04C5-F3A5-4EB1-B9A1-06F1CA1809B4}"/>
          </ac:spMkLst>
        </pc:spChg>
        <pc:picChg chg="add del mod">
          <ac:chgData name="Alex Pang" userId="6d3c185595e3ea4a" providerId="LiveId" clId="{0D72408A-AA1C-4415-B551-A02DC4101AD5}" dt="2019-12-01T05:15:05.858" v="2111"/>
          <ac:picMkLst>
            <pc:docMk/>
            <pc:sldMk cId="3292337924" sldId="286"/>
            <ac:picMk id="4" creationId="{0C682418-A92F-4086-B623-1AB5C8D5345D}"/>
          </ac:picMkLst>
        </pc:picChg>
        <pc:picChg chg="add del mod">
          <ac:chgData name="Alex Pang" userId="6d3c185595e3ea4a" providerId="LiveId" clId="{0D72408A-AA1C-4415-B551-A02DC4101AD5}" dt="2019-12-01T05:14:47.717" v="2105"/>
          <ac:picMkLst>
            <pc:docMk/>
            <pc:sldMk cId="3292337924" sldId="286"/>
            <ac:picMk id="6" creationId="{31F80370-2E67-4D18-9075-B5468E41432E}"/>
          </ac:picMkLst>
        </pc:picChg>
        <pc:picChg chg="add mod">
          <ac:chgData name="Alex Pang" userId="6d3c185595e3ea4a" providerId="LiveId" clId="{0D72408A-AA1C-4415-B551-A02DC4101AD5}" dt="2019-12-05T01:11:52.189" v="2495" actId="14100"/>
          <ac:picMkLst>
            <pc:docMk/>
            <pc:sldMk cId="3292337924" sldId="286"/>
            <ac:picMk id="7" creationId="{75B1C541-ADBD-40CE-9D34-82B8D0713298}"/>
          </ac:picMkLst>
        </pc:picChg>
        <pc:picChg chg="add mod">
          <ac:chgData name="Alex Pang" userId="6d3c185595e3ea4a" providerId="LiveId" clId="{0D72408A-AA1C-4415-B551-A02DC4101AD5}" dt="2019-12-05T01:09:03.873" v="2489" actId="14100"/>
          <ac:picMkLst>
            <pc:docMk/>
            <pc:sldMk cId="3292337924" sldId="286"/>
            <ac:picMk id="8" creationId="{D717E98F-2C6F-4D34-8790-ECE84F6B3ABD}"/>
          </ac:picMkLst>
        </pc:picChg>
      </pc:sldChg>
      <pc:sldChg chg="addSp modSp add ord">
        <pc:chgData name="Alex Pang" userId="6d3c185595e3ea4a" providerId="LiveId" clId="{0D72408A-AA1C-4415-B551-A02DC4101AD5}" dt="2019-12-05T01:53:13.143" v="2506" actId="20577"/>
        <pc:sldMkLst>
          <pc:docMk/>
          <pc:sldMk cId="396088938" sldId="288"/>
        </pc:sldMkLst>
        <pc:spChg chg="mod">
          <ac:chgData name="Alex Pang" userId="6d3c185595e3ea4a" providerId="LiveId" clId="{0D72408A-AA1C-4415-B551-A02DC4101AD5}" dt="2019-12-05T01:53:13.143" v="2506" actId="20577"/>
          <ac:spMkLst>
            <pc:docMk/>
            <pc:sldMk cId="396088938" sldId="288"/>
            <ac:spMk id="2" creationId="{272F11FC-2F6D-4941-AB1A-428794D8A313}"/>
          </ac:spMkLst>
        </pc:spChg>
        <pc:spChg chg="mod">
          <ac:chgData name="Alex Pang" userId="6d3c185595e3ea4a" providerId="LiveId" clId="{0D72408A-AA1C-4415-B551-A02DC4101AD5}" dt="2019-12-01T05:18:49.809" v="2297" actId="14100"/>
          <ac:spMkLst>
            <pc:docMk/>
            <pc:sldMk cId="396088938" sldId="288"/>
            <ac:spMk id="3" creationId="{260344D3-65DF-4983-A76B-F4363A92F59E}"/>
          </ac:spMkLst>
        </pc:spChg>
        <pc:picChg chg="add mod">
          <ac:chgData name="Alex Pang" userId="6d3c185595e3ea4a" providerId="LiveId" clId="{0D72408A-AA1C-4415-B551-A02DC4101AD5}" dt="2019-12-05T01:11:31.661" v="2494" actId="14100"/>
          <ac:picMkLst>
            <pc:docMk/>
            <pc:sldMk cId="396088938" sldId="288"/>
            <ac:picMk id="4" creationId="{A478BB08-24C0-40DC-B703-DBBF2781F14C}"/>
          </ac:picMkLst>
        </pc:picChg>
        <pc:picChg chg="add mod">
          <ac:chgData name="Alex Pang" userId="6d3c185595e3ea4a" providerId="LiveId" clId="{0D72408A-AA1C-4415-B551-A02DC4101AD5}" dt="2019-12-05T01:14:01.142" v="2504" actId="14100"/>
          <ac:picMkLst>
            <pc:docMk/>
            <pc:sldMk cId="396088938" sldId="288"/>
            <ac:picMk id="5" creationId="{C715D1C4-D91B-45F1-9AD6-2D3A2162555C}"/>
          </ac:picMkLst>
        </pc:picChg>
      </pc:sldChg>
    </pc:docChg>
  </pc:docChgLst>
  <pc:docChgLst>
    <pc:chgData name="Alex Pang" userId="af49c15263cff4bc" providerId="LiveId" clId="{2B8F5220-3B01-4491-8BBD-CD344DED8B0C}"/>
    <pc:docChg chg="custSel delSld modSld">
      <pc:chgData name="Alex Pang" userId="af49c15263cff4bc" providerId="LiveId" clId="{2B8F5220-3B01-4491-8BBD-CD344DED8B0C}" dt="2022-01-19T04:17:45.131" v="50" actId="20577"/>
      <pc:docMkLst>
        <pc:docMk/>
      </pc:docMkLst>
      <pc:sldChg chg="delSp modSp mod">
        <pc:chgData name="Alex Pang" userId="af49c15263cff4bc" providerId="LiveId" clId="{2B8F5220-3B01-4491-8BBD-CD344DED8B0C}" dt="2022-01-19T04:17:45.131" v="50" actId="20577"/>
        <pc:sldMkLst>
          <pc:docMk/>
          <pc:sldMk cId="3457616166" sldId="271"/>
        </pc:sldMkLst>
        <pc:spChg chg="del">
          <ac:chgData name="Alex Pang" userId="af49c15263cff4bc" providerId="LiveId" clId="{2B8F5220-3B01-4491-8BBD-CD344DED8B0C}" dt="2022-01-19T04:17:30.718" v="15" actId="21"/>
          <ac:spMkLst>
            <pc:docMk/>
            <pc:sldMk cId="3457616166" sldId="271"/>
            <ac:spMk id="2" creationId="{FA9B87AC-B377-4519-B770-E4E4C779994A}"/>
          </ac:spMkLst>
        </pc:spChg>
        <pc:spChg chg="del">
          <ac:chgData name="Alex Pang" userId="af49c15263cff4bc" providerId="LiveId" clId="{2B8F5220-3B01-4491-8BBD-CD344DED8B0C}" dt="2022-01-19T04:17:27.111" v="14" actId="21"/>
          <ac:spMkLst>
            <pc:docMk/>
            <pc:sldMk cId="3457616166" sldId="271"/>
            <ac:spMk id="3" creationId="{9ABCDCD6-63B5-4404-86C7-A1F74E18866B}"/>
          </ac:spMkLst>
        </pc:spChg>
        <pc:spChg chg="del">
          <ac:chgData name="Alex Pang" userId="af49c15263cff4bc" providerId="LiveId" clId="{2B8F5220-3B01-4491-8BBD-CD344DED8B0C}" dt="2022-01-19T04:17:33.502" v="16" actId="21"/>
          <ac:spMkLst>
            <pc:docMk/>
            <pc:sldMk cId="3457616166" sldId="271"/>
            <ac:spMk id="4" creationId="{433C67A2-90F5-4DB4-B149-A4C755BEA649}"/>
          </ac:spMkLst>
        </pc:spChg>
        <pc:spChg chg="mod">
          <ac:chgData name="Alex Pang" userId="af49c15263cff4bc" providerId="LiveId" clId="{2B8F5220-3B01-4491-8BBD-CD344DED8B0C}" dt="2022-01-19T04:17:45.131" v="50" actId="20577"/>
          <ac:spMkLst>
            <pc:docMk/>
            <pc:sldMk cId="3457616166" sldId="271"/>
            <ac:spMk id="8" creationId="{00000000-0000-0000-0000-000000000000}"/>
          </ac:spMkLst>
        </pc:spChg>
      </pc:sldChg>
      <pc:sldChg chg="del">
        <pc:chgData name="Alex Pang" userId="af49c15263cff4bc" providerId="LiveId" clId="{2B8F5220-3B01-4491-8BBD-CD344DED8B0C}" dt="2022-01-19T04:17:18.245" v="1" actId="47"/>
        <pc:sldMkLst>
          <pc:docMk/>
          <pc:sldMk cId="3171092529" sldId="273"/>
        </pc:sldMkLst>
      </pc:sldChg>
      <pc:sldChg chg="del">
        <pc:chgData name="Alex Pang" userId="af49c15263cff4bc" providerId="LiveId" clId="{2B8F5220-3B01-4491-8BBD-CD344DED8B0C}" dt="2022-01-19T04:17:18.481" v="2" actId="47"/>
        <pc:sldMkLst>
          <pc:docMk/>
          <pc:sldMk cId="2594899118" sldId="275"/>
        </pc:sldMkLst>
      </pc:sldChg>
      <pc:sldChg chg="del">
        <pc:chgData name="Alex Pang" userId="af49c15263cff4bc" providerId="LiveId" clId="{2B8F5220-3B01-4491-8BBD-CD344DED8B0C}" dt="2022-01-19T04:17:18.712" v="3" actId="47"/>
        <pc:sldMkLst>
          <pc:docMk/>
          <pc:sldMk cId="232256732" sldId="276"/>
        </pc:sldMkLst>
      </pc:sldChg>
      <pc:sldChg chg="del">
        <pc:chgData name="Alex Pang" userId="af49c15263cff4bc" providerId="LiveId" clId="{2B8F5220-3B01-4491-8BBD-CD344DED8B0C}" dt="2022-01-19T04:17:19.226" v="6" actId="47"/>
        <pc:sldMkLst>
          <pc:docMk/>
          <pc:sldMk cId="698933620" sldId="277"/>
        </pc:sldMkLst>
      </pc:sldChg>
      <pc:sldChg chg="del">
        <pc:chgData name="Alex Pang" userId="af49c15263cff4bc" providerId="LiveId" clId="{2B8F5220-3B01-4491-8BBD-CD344DED8B0C}" dt="2022-01-19T04:17:18.901" v="4" actId="47"/>
        <pc:sldMkLst>
          <pc:docMk/>
          <pc:sldMk cId="2150077415" sldId="278"/>
        </pc:sldMkLst>
      </pc:sldChg>
      <pc:sldChg chg="del">
        <pc:chgData name="Alex Pang" userId="af49c15263cff4bc" providerId="LiveId" clId="{2B8F5220-3B01-4491-8BBD-CD344DED8B0C}" dt="2022-01-19T04:17:20.631" v="13" actId="47"/>
        <pc:sldMkLst>
          <pc:docMk/>
          <pc:sldMk cId="676641442" sldId="279"/>
        </pc:sldMkLst>
      </pc:sldChg>
      <pc:sldChg chg="del">
        <pc:chgData name="Alex Pang" userId="af49c15263cff4bc" providerId="LiveId" clId="{2B8F5220-3B01-4491-8BBD-CD344DED8B0C}" dt="2022-01-19T04:17:17.957" v="0" actId="47"/>
        <pc:sldMkLst>
          <pc:docMk/>
          <pc:sldMk cId="493287799" sldId="280"/>
        </pc:sldMkLst>
      </pc:sldChg>
      <pc:sldChg chg="del">
        <pc:chgData name="Alex Pang" userId="af49c15263cff4bc" providerId="LiveId" clId="{2B8F5220-3B01-4491-8BBD-CD344DED8B0C}" dt="2022-01-19T04:17:19.070" v="5" actId="47"/>
        <pc:sldMkLst>
          <pc:docMk/>
          <pc:sldMk cId="723485055" sldId="281"/>
        </pc:sldMkLst>
      </pc:sldChg>
      <pc:sldChg chg="del">
        <pc:chgData name="Alex Pang" userId="af49c15263cff4bc" providerId="LiveId" clId="{2B8F5220-3B01-4491-8BBD-CD344DED8B0C}" dt="2022-01-19T04:17:19.402" v="7" actId="47"/>
        <pc:sldMkLst>
          <pc:docMk/>
          <pc:sldMk cId="3602877549" sldId="282"/>
        </pc:sldMkLst>
      </pc:sldChg>
      <pc:sldChg chg="del">
        <pc:chgData name="Alex Pang" userId="af49c15263cff4bc" providerId="LiveId" clId="{2B8F5220-3B01-4491-8BBD-CD344DED8B0C}" dt="2022-01-19T04:17:19.575" v="8" actId="47"/>
        <pc:sldMkLst>
          <pc:docMk/>
          <pc:sldMk cId="2061249231" sldId="283"/>
        </pc:sldMkLst>
      </pc:sldChg>
      <pc:sldChg chg="del">
        <pc:chgData name="Alex Pang" userId="af49c15263cff4bc" providerId="LiveId" clId="{2B8F5220-3B01-4491-8BBD-CD344DED8B0C}" dt="2022-01-19T04:17:20.361" v="12" actId="47"/>
        <pc:sldMkLst>
          <pc:docMk/>
          <pc:sldMk cId="3706019533" sldId="284"/>
        </pc:sldMkLst>
      </pc:sldChg>
      <pc:sldChg chg="del">
        <pc:chgData name="Alex Pang" userId="af49c15263cff4bc" providerId="LiveId" clId="{2B8F5220-3B01-4491-8BBD-CD344DED8B0C}" dt="2022-01-19T04:17:20.132" v="11" actId="47"/>
        <pc:sldMkLst>
          <pc:docMk/>
          <pc:sldMk cId="623812425" sldId="285"/>
        </pc:sldMkLst>
      </pc:sldChg>
      <pc:sldChg chg="del">
        <pc:chgData name="Alex Pang" userId="af49c15263cff4bc" providerId="LiveId" clId="{2B8F5220-3B01-4491-8BBD-CD344DED8B0C}" dt="2022-01-19T04:17:19.738" v="9" actId="47"/>
        <pc:sldMkLst>
          <pc:docMk/>
          <pc:sldMk cId="3292337924" sldId="286"/>
        </pc:sldMkLst>
      </pc:sldChg>
      <pc:sldChg chg="del">
        <pc:chgData name="Alex Pang" userId="af49c15263cff4bc" providerId="LiveId" clId="{2B8F5220-3B01-4491-8BBD-CD344DED8B0C}" dt="2022-01-19T04:17:19.942" v="10" actId="47"/>
        <pc:sldMkLst>
          <pc:docMk/>
          <pc:sldMk cId="396088938" sldId="28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80A55-084F-4176-B4CB-8E064BA451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53D747-A871-4DC3-9482-99B4F65105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E21570-3E38-43BA-B3B8-693DAB4CA023}"/>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5" name="Footer Placeholder 4">
            <a:extLst>
              <a:ext uri="{FF2B5EF4-FFF2-40B4-BE49-F238E27FC236}">
                <a16:creationId xmlns:a16="http://schemas.microsoft.com/office/drawing/2014/main" id="{30ADF15A-738A-4EA8-BEBD-6B5CEBF4B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1AFDA-4491-4E25-A68F-68DC5214504C}"/>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2174911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F9E5-D6E0-4987-8D87-826D7E7D0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6226D3-8834-4C41-B89A-F6BF2C0192C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41E1F-71EC-4A93-B7DB-5858C1275937}"/>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5" name="Footer Placeholder 4">
            <a:extLst>
              <a:ext uri="{FF2B5EF4-FFF2-40B4-BE49-F238E27FC236}">
                <a16:creationId xmlns:a16="http://schemas.microsoft.com/office/drawing/2014/main" id="{B4DFCB36-40CB-48C0-B933-DA02D71ED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8E3D7-771C-42E7-9751-47326B889911}"/>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14596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910A14-B946-4DF6-A2E8-7D85EA69AD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974B33-434B-44DD-A09B-3C2AAE2F45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B6D66-BEAB-4483-AAC9-7BE8695E9C67}"/>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5" name="Footer Placeholder 4">
            <a:extLst>
              <a:ext uri="{FF2B5EF4-FFF2-40B4-BE49-F238E27FC236}">
                <a16:creationId xmlns:a16="http://schemas.microsoft.com/office/drawing/2014/main" id="{C3AA0527-B5D0-4F71-9AF8-9D32DDEB3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30911-2060-4541-9462-3E3DCCE3F3EF}"/>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1718098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12" name="Straight Connector 11"/>
          <p:cNvCxnSpPr/>
          <p:nvPr userDrawn="1"/>
        </p:nvCxnSpPr>
        <p:spPr>
          <a:xfrm>
            <a:off x="521207" y="1061242"/>
            <a:ext cx="10983132"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297432"/>
            <a:ext cx="6877119" cy="640080"/>
          </a:xfrm>
        </p:spPr>
        <p:txBody>
          <a:bodyPr anchor="b" anchorCtr="0">
            <a:normAutofit/>
          </a:bodyPr>
          <a:lstStyle>
            <a:lvl1pPr>
              <a:defRPr sz="2800">
                <a:solidFill>
                  <a:srgbClr val="0028F0"/>
                </a:solidFill>
                <a:latin typeface="Comic Sans MS" panose="030F0702030302020204" pitchFamily="66" charset="0"/>
              </a:defRPr>
            </a:lvl1pPr>
          </a:lstStyle>
          <a:p>
            <a:r>
              <a:rPr lang="en-US" dirty="0"/>
              <a:t>Click to edit Master title style</a:t>
            </a:r>
          </a:p>
        </p:txBody>
      </p:sp>
      <p:sp>
        <p:nvSpPr>
          <p:cNvPr id="3" name="Content Placeholder 2"/>
          <p:cNvSpPr>
            <a:spLocks noGrp="1"/>
          </p:cNvSpPr>
          <p:nvPr>
            <p:ph sz="quarter" idx="10"/>
          </p:nvPr>
        </p:nvSpPr>
        <p:spPr>
          <a:xfrm>
            <a:off x="539496" y="1228169"/>
            <a:ext cx="11114622" cy="5217454"/>
          </a:xfrm>
        </p:spPr>
        <p:txBody>
          <a:bodyPr vert="horz" lIns="91440" tIns="45720" rIns="91440" bIns="45720" rtlCol="0">
            <a:normAutofit/>
          </a:bodyPr>
          <a:lstStyle>
            <a:lvl1pPr>
              <a:defRPr lang="en-US" sz="2400" smtClean="0">
                <a:solidFill>
                  <a:schemeClr val="tx1">
                    <a:lumMod val="75000"/>
                    <a:lumOff val="25000"/>
                  </a:schemeClr>
                </a:solidFill>
                <a:latin typeface="Comic Sans MS" panose="030F0702030302020204" pitchFamily="66" charset="0"/>
              </a:defRPr>
            </a:lvl1pPr>
            <a:lvl2pPr>
              <a:defRPr lang="en-US" sz="2400" smtClean="0">
                <a:solidFill>
                  <a:schemeClr val="tx1">
                    <a:lumMod val="75000"/>
                    <a:lumOff val="25000"/>
                  </a:schemeClr>
                </a:solidFill>
                <a:latin typeface="Comic Sans MS" panose="030F0702030302020204" pitchFamily="66" charset="0"/>
              </a:defRPr>
            </a:lvl2pPr>
            <a:lvl3pPr>
              <a:defRPr lang="en-US" sz="2400" smtClean="0">
                <a:solidFill>
                  <a:schemeClr val="tx1">
                    <a:lumMod val="75000"/>
                    <a:lumOff val="25000"/>
                  </a:schemeClr>
                </a:solidFill>
                <a:latin typeface="Comic Sans MS" panose="030F0702030302020204" pitchFamily="66" charset="0"/>
              </a:defRPr>
            </a:lvl3pPr>
            <a:lvl4pPr>
              <a:defRPr lang="en-US" sz="2400" smtClean="0">
                <a:solidFill>
                  <a:schemeClr val="tx1">
                    <a:lumMod val="75000"/>
                    <a:lumOff val="25000"/>
                  </a:schemeClr>
                </a:solidFill>
                <a:latin typeface="Comic Sans MS" panose="030F0702030302020204" pitchFamily="66" charset="0"/>
              </a:defRPr>
            </a:lvl4pPr>
            <a:lvl5pPr>
              <a:defRPr lang="en-US" sz="2400">
                <a:solidFill>
                  <a:schemeClr val="tx1">
                    <a:lumMod val="75000"/>
                    <a:lumOff val="25000"/>
                  </a:schemeClr>
                </a:solidFill>
                <a:latin typeface="Comic Sans MS" panose="030F0702030302020204" pitchFamily="66" charset="0"/>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790206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5FAC-2A70-43F5-9E64-8FBC5F37C5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EE3845-0AC6-4420-99EE-6C4AA2FA6E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9EBA95-DC39-4380-A81F-246B5581BFFA}"/>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5" name="Footer Placeholder 4">
            <a:extLst>
              <a:ext uri="{FF2B5EF4-FFF2-40B4-BE49-F238E27FC236}">
                <a16:creationId xmlns:a16="http://schemas.microsoft.com/office/drawing/2014/main" id="{889AA144-A77B-45F4-8AB5-D4761F2B0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08666-24FE-4FB9-84B8-DD50820A34EA}"/>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1489570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816B-48A8-4AAB-B2BE-637C2C287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20EA1-D87C-45ED-BDFA-76B9416AFC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81E85-169B-420F-92A2-577367775F6F}"/>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5" name="Footer Placeholder 4">
            <a:extLst>
              <a:ext uri="{FF2B5EF4-FFF2-40B4-BE49-F238E27FC236}">
                <a16:creationId xmlns:a16="http://schemas.microsoft.com/office/drawing/2014/main" id="{549C8B3A-1F89-45B5-A85F-C261B0413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BE46B-8286-4125-8DEE-E530D4D812CB}"/>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223904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FC14-7C37-4F0F-8BBE-AFF4B160BD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1CBF6A-C4FB-4E24-AA20-6730B33641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55C1FB-1AAD-422C-AE5A-A18763A5782D}"/>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5" name="Footer Placeholder 4">
            <a:extLst>
              <a:ext uri="{FF2B5EF4-FFF2-40B4-BE49-F238E27FC236}">
                <a16:creationId xmlns:a16="http://schemas.microsoft.com/office/drawing/2014/main" id="{4A1D82E1-7018-4607-995A-791AD4D20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D3879-651A-45A2-898E-4B5EDBE21B07}"/>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839310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EBDF-94ED-41B3-90E4-020B22048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D659-8957-4B53-8D09-398A89F129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3B8B3-7E76-4AFA-8967-2CFD621C56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1518F4-2FB4-4E77-8D38-EAFAD2C48FDF}"/>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6" name="Footer Placeholder 5">
            <a:extLst>
              <a:ext uri="{FF2B5EF4-FFF2-40B4-BE49-F238E27FC236}">
                <a16:creationId xmlns:a16="http://schemas.microsoft.com/office/drawing/2014/main" id="{1B907294-F0E4-445F-A889-32C781A3D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AE4AF-2EA0-4267-A56D-A0C9B57E341B}"/>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391173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D1C4-B49D-4DE4-9309-8E89BEAC6B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C9C-4398-483B-A6E2-9776D326DD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8D35E6-04BB-4C3C-B6DF-A57655BA69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1F519D-7220-49B0-B485-7A0DFDAE60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174C3-F494-4E62-9532-E62E125005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170025-BCBC-41B5-864C-B8C8D6615826}"/>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8" name="Footer Placeholder 7">
            <a:extLst>
              <a:ext uri="{FF2B5EF4-FFF2-40B4-BE49-F238E27FC236}">
                <a16:creationId xmlns:a16="http://schemas.microsoft.com/office/drawing/2014/main" id="{9A525494-A9E0-402C-B573-D47E1ECBBD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77017D-49BD-4CDE-A5A8-C827FC126365}"/>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414703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9DB8-76F9-4CDB-ACCC-ED321C38A5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3925A1-EA86-47B6-9CD7-648974A3590E}"/>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4" name="Footer Placeholder 3">
            <a:extLst>
              <a:ext uri="{FF2B5EF4-FFF2-40B4-BE49-F238E27FC236}">
                <a16:creationId xmlns:a16="http://schemas.microsoft.com/office/drawing/2014/main" id="{23AF5C2C-A132-4841-9058-5696E56BD4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9111A8-3D9C-4944-86D1-A5A01403CA37}"/>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3622421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8B620-70A0-4B72-91A2-E6A57ECEFEE6}"/>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3" name="Footer Placeholder 2">
            <a:extLst>
              <a:ext uri="{FF2B5EF4-FFF2-40B4-BE49-F238E27FC236}">
                <a16:creationId xmlns:a16="http://schemas.microsoft.com/office/drawing/2014/main" id="{77AA6811-4B30-4311-8913-B904E18E91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333DC-8195-4B3E-A454-43202D7E9F25}"/>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145681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AEEC-E01D-486F-ABD0-AAD73B76F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0AF521-396D-42F6-BDE4-0140E775807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AF586F-10C5-4F9C-B9C3-D71BBF5DAF22}"/>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5" name="Footer Placeholder 4">
            <a:extLst>
              <a:ext uri="{FF2B5EF4-FFF2-40B4-BE49-F238E27FC236}">
                <a16:creationId xmlns:a16="http://schemas.microsoft.com/office/drawing/2014/main" id="{192F9BA5-3CFF-4B01-9866-F5B146BA7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D5E5D-E068-44C6-9734-78899DB1D644}"/>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29841910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49B8-C79B-4412-A11D-C8AF0099B8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A1241-9BE4-4638-84BD-7621CC2F41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46BB2E-EDA8-4002-A7C4-76704180E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1D4-F92A-46C7-839C-59F68D2FC4FC}"/>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6" name="Footer Placeholder 5">
            <a:extLst>
              <a:ext uri="{FF2B5EF4-FFF2-40B4-BE49-F238E27FC236}">
                <a16:creationId xmlns:a16="http://schemas.microsoft.com/office/drawing/2014/main" id="{20933736-315B-48BD-8367-BC9A77A02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8EBC3-1A39-4344-87FB-D8F9A07DF769}"/>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3911582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91F6-D566-4BDF-8E47-543F92B5D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33B011-7324-42C8-A41F-F89127FAF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68F824-165C-42A7-B741-E85F0EEDB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ADE36F-6071-47F8-85B0-66E371022D57}"/>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6" name="Footer Placeholder 5">
            <a:extLst>
              <a:ext uri="{FF2B5EF4-FFF2-40B4-BE49-F238E27FC236}">
                <a16:creationId xmlns:a16="http://schemas.microsoft.com/office/drawing/2014/main" id="{0E2D5EE2-5319-46EB-82E8-55D04CC7F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9D1C3-7042-4FD8-945A-4565E4847CC2}"/>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758186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D8E8-FE3E-45CA-8774-441779CF11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A71687-D3DF-4BD8-9450-FCBE128F8C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6C4CA-29E7-4115-A38E-21A9056FC687}"/>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5" name="Footer Placeholder 4">
            <a:extLst>
              <a:ext uri="{FF2B5EF4-FFF2-40B4-BE49-F238E27FC236}">
                <a16:creationId xmlns:a16="http://schemas.microsoft.com/office/drawing/2014/main" id="{BF2EFBF0-C4D7-4ACE-BA5B-2144DAACC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44496-13E3-4907-A6A8-C220C921603C}"/>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3003477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1DDB9-E55F-42C0-8C29-37FBD7F35D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B1AE5B-392F-4808-A51C-F1315DEA85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C39DF-DC65-4AE4-8CF1-5DCE2D8BFEF5}"/>
              </a:ext>
            </a:extLst>
          </p:cNvPr>
          <p:cNvSpPr>
            <a:spLocks noGrp="1"/>
          </p:cNvSpPr>
          <p:nvPr>
            <p:ph type="dt" sz="half" idx="10"/>
          </p:nvPr>
        </p:nvSpPr>
        <p:spPr/>
        <p:txBody>
          <a:bodyPr/>
          <a:lstStyle/>
          <a:p>
            <a:fld id="{909CA00E-8511-4F88-A8FF-634C577C7829}" type="datetimeFigureOut">
              <a:rPr lang="en-US" smtClean="0"/>
              <a:t>3/30/2023</a:t>
            </a:fld>
            <a:endParaRPr lang="en-US"/>
          </a:p>
        </p:txBody>
      </p:sp>
      <p:sp>
        <p:nvSpPr>
          <p:cNvPr id="5" name="Footer Placeholder 4">
            <a:extLst>
              <a:ext uri="{FF2B5EF4-FFF2-40B4-BE49-F238E27FC236}">
                <a16:creationId xmlns:a16="http://schemas.microsoft.com/office/drawing/2014/main" id="{EB8F80AF-380C-4639-8FBD-214C2450B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B5764-7CFA-4BD8-83CE-83FE39777520}"/>
              </a:ext>
            </a:extLst>
          </p:cNvPr>
          <p:cNvSpPr>
            <a:spLocks noGrp="1"/>
          </p:cNvSpPr>
          <p:nvPr>
            <p:ph type="sldNum" sz="quarter" idx="12"/>
          </p:nvPr>
        </p:nvSpPr>
        <p:spPr/>
        <p:txBody>
          <a:bodyPr/>
          <a:lstStyle/>
          <a:p>
            <a:fld id="{A41C1169-579C-4B8D-835D-13A6F2658E09}" type="slidenum">
              <a:rPr lang="en-US" smtClean="0"/>
              <a:t>‹#›</a:t>
            </a:fld>
            <a:endParaRPr lang="en-US"/>
          </a:p>
        </p:txBody>
      </p:sp>
    </p:spTree>
    <p:extLst>
      <p:ext uri="{BB962C8B-B14F-4D97-AF65-F5344CB8AC3E}">
        <p14:creationId xmlns:p14="http://schemas.microsoft.com/office/powerpoint/2010/main" val="2548699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b" anchorCtr="0"/>
          <a:lstStyle/>
          <a:p>
            <a:pPr algn="ctr"/>
            <a:endParaRPr lang="en-US" sz="1800"/>
          </a:p>
        </p:txBody>
      </p:sp>
      <p:sp>
        <p:nvSpPr>
          <p:cNvPr id="4" name="Title 3"/>
          <p:cNvSpPr>
            <a:spLocks noGrp="1"/>
          </p:cNvSpPr>
          <p:nvPr>
            <p:ph type="title"/>
          </p:nvPr>
        </p:nvSpPr>
        <p:spPr>
          <a:xfrm>
            <a:off x="539496" y="275701"/>
            <a:ext cx="10931015" cy="640080"/>
          </a:xfrm>
        </p:spPr>
        <p:txBody>
          <a:bodyPr anchor="b" anchorCtr="0">
            <a:normAutofit/>
          </a:bodyPr>
          <a:lstStyle>
            <a:lvl1pPr>
              <a:defRPr sz="2800" b="0">
                <a:solidFill>
                  <a:srgbClr val="0052F6"/>
                </a:solidFill>
                <a:latin typeface="Comic Sans MS" panose="030F0702030302020204" pitchFamily="66" charset="0"/>
              </a:defRPr>
            </a:lvl1pPr>
          </a:lstStyle>
          <a:p>
            <a:r>
              <a:rPr lang="en-US" dirty="0"/>
              <a:t>Click to edit Master title style</a:t>
            </a:r>
          </a:p>
        </p:txBody>
      </p:sp>
      <p:sp>
        <p:nvSpPr>
          <p:cNvPr id="3" name="Content Placeholder 2"/>
          <p:cNvSpPr>
            <a:spLocks noGrp="1"/>
          </p:cNvSpPr>
          <p:nvPr>
            <p:ph sz="quarter" idx="10"/>
          </p:nvPr>
        </p:nvSpPr>
        <p:spPr>
          <a:xfrm>
            <a:off x="539496" y="1222593"/>
            <a:ext cx="11048070" cy="4873102"/>
          </a:xfrm>
        </p:spPr>
        <p:txBody>
          <a:bodyPr vert="horz" lIns="91440" tIns="45720" rIns="91440" bIns="45720" rtlCol="0">
            <a:normAutofit/>
          </a:bodyPr>
          <a:lstStyle>
            <a:lvl1pPr>
              <a:defRPr lang="en-US" sz="2400" smtClean="0">
                <a:solidFill>
                  <a:schemeClr val="tx1"/>
                </a:solidFill>
                <a:latin typeface="Comic Sans MS" panose="030F0702030302020204" pitchFamily="66" charset="0"/>
              </a:defRPr>
            </a:lvl1pPr>
            <a:lvl2pPr>
              <a:defRPr lang="en-US" sz="2400" smtClean="0">
                <a:solidFill>
                  <a:schemeClr val="tx1"/>
                </a:solidFill>
                <a:latin typeface="Comic Sans MS" panose="030F0702030302020204" pitchFamily="66" charset="0"/>
              </a:defRPr>
            </a:lvl2pPr>
            <a:lvl3pPr>
              <a:defRPr lang="en-US" sz="2400" smtClean="0">
                <a:solidFill>
                  <a:schemeClr val="tx1"/>
                </a:solidFill>
                <a:latin typeface="Comic Sans MS" panose="030F0702030302020204" pitchFamily="66" charset="0"/>
              </a:defRPr>
            </a:lvl3pPr>
            <a:lvl4pPr>
              <a:defRPr lang="en-US" sz="2400" smtClean="0">
                <a:solidFill>
                  <a:schemeClr val="tx1"/>
                </a:solidFill>
                <a:latin typeface="Comic Sans MS" panose="030F0702030302020204" pitchFamily="66" charset="0"/>
              </a:defRPr>
            </a:lvl4pPr>
            <a:lvl5pPr>
              <a:defRPr lang="en-US" sz="2400">
                <a:solidFill>
                  <a:schemeClr val="tx1"/>
                </a:solidFill>
                <a:latin typeface="Comic Sans MS" panose="030F0702030302020204" pitchFamily="66" charset="0"/>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3/30/2023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5" name="Straight Connector 4">
            <a:extLst>
              <a:ext uri="{FF2B5EF4-FFF2-40B4-BE49-F238E27FC236}">
                <a16:creationId xmlns:a16="http://schemas.microsoft.com/office/drawing/2014/main" id="{DD97BDBD-1F91-EAB0-C309-4B1B26067C8F}"/>
              </a:ext>
            </a:extLst>
          </p:cNvPr>
          <p:cNvCxnSpPr/>
          <p:nvPr userDrawn="1"/>
        </p:nvCxnSpPr>
        <p:spPr>
          <a:xfrm>
            <a:off x="541485" y="1022685"/>
            <a:ext cx="1110903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13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224D-3CED-4BF7-9F45-A91A7FEE26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94170E-4A81-4FB2-95CA-942913BC51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241CA8-157F-459D-8812-AEB3E6491A0D}"/>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5" name="Footer Placeholder 4">
            <a:extLst>
              <a:ext uri="{FF2B5EF4-FFF2-40B4-BE49-F238E27FC236}">
                <a16:creationId xmlns:a16="http://schemas.microsoft.com/office/drawing/2014/main" id="{87A64A8A-D96D-481D-ABE1-49A762611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B398B-0837-4D1A-B388-8F36CCEB0355}"/>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4157635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4BE1-629C-43FE-ADA4-F642E34C5C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6FCE8F-74C2-42A7-9949-6645001A48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B774D0-E557-472D-B9AF-B6E1C8501C0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5DC78A-46F5-4A7E-B170-2F81D75E77FC}"/>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6" name="Footer Placeholder 5">
            <a:extLst>
              <a:ext uri="{FF2B5EF4-FFF2-40B4-BE49-F238E27FC236}">
                <a16:creationId xmlns:a16="http://schemas.microsoft.com/office/drawing/2014/main" id="{014D2565-35F4-4079-A213-FFE4773BB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6DD5C3-3A6F-42A2-9FB6-77BAB171C974}"/>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51144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046B-3791-4CFE-8A66-21892529D1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0C57D9-22B7-49C8-83E6-7618ED961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FCC393-A2C6-48F2-82C0-D7D01DE1FD5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B6D8CE-0026-48C9-BF44-03B7A2E232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97967B6-5A52-4839-94ED-BFFF86D7A5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C25CBF-18CE-401C-8EA3-482B70D23720}"/>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8" name="Footer Placeholder 7">
            <a:extLst>
              <a:ext uri="{FF2B5EF4-FFF2-40B4-BE49-F238E27FC236}">
                <a16:creationId xmlns:a16="http://schemas.microsoft.com/office/drawing/2014/main" id="{88FF41F4-3A9E-49CE-8D36-6FA377702D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9C480D-610D-4A32-A922-9D0FF637663E}"/>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344246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2D8C-11A8-4548-8440-B0AE3D5EE1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71DEA9-ACA5-45DE-9EA2-3E652FE7051B}"/>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4" name="Footer Placeholder 3">
            <a:extLst>
              <a:ext uri="{FF2B5EF4-FFF2-40B4-BE49-F238E27FC236}">
                <a16:creationId xmlns:a16="http://schemas.microsoft.com/office/drawing/2014/main" id="{A95FAA0E-F1C9-44A6-8D00-2AAE99E74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4666BF-F33E-45A7-AE92-AB2A187C10A2}"/>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3876511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9CCE43-0AE1-4E62-87D1-4E83D1BC0303}"/>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3" name="Footer Placeholder 2">
            <a:extLst>
              <a:ext uri="{FF2B5EF4-FFF2-40B4-BE49-F238E27FC236}">
                <a16:creationId xmlns:a16="http://schemas.microsoft.com/office/drawing/2014/main" id="{E030F39D-EEA4-4886-A710-D339514479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58E424-927D-42DF-8121-3FE1C4398229}"/>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88397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ADD1-A1D7-4001-8F56-64EEA5C46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4726B6-B0BD-4386-9C88-5787900F50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AFA33A-65BF-4D20-A094-3679D63EE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FA68C4-2684-444C-857B-95FAE54DEC00}"/>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6" name="Footer Placeholder 5">
            <a:extLst>
              <a:ext uri="{FF2B5EF4-FFF2-40B4-BE49-F238E27FC236}">
                <a16:creationId xmlns:a16="http://schemas.microsoft.com/office/drawing/2014/main" id="{4802341A-3C08-479D-A549-2BDD3B4DC2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CFD8EF-5698-4C26-8C42-CCCE37FF1C03}"/>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584642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BE5F-9A63-4DBF-A717-DA9ADBD809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7391B2-86B5-4A62-9DA9-13927FF27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B661B9-4B28-40BB-BC6E-D28CD7433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0F2C56-C2BD-4FC4-B1ED-CF18A3FED70E}"/>
              </a:ext>
            </a:extLst>
          </p:cNvPr>
          <p:cNvSpPr>
            <a:spLocks noGrp="1"/>
          </p:cNvSpPr>
          <p:nvPr>
            <p:ph type="dt" sz="half" idx="10"/>
          </p:nvPr>
        </p:nvSpPr>
        <p:spPr/>
        <p:txBody>
          <a:bodyPr/>
          <a:lstStyle/>
          <a:p>
            <a:fld id="{0206A13A-BBA3-41A1-97BB-9FB38F7DA85B}" type="datetimeFigureOut">
              <a:rPr lang="en-US" smtClean="0"/>
              <a:t>3/30/2023</a:t>
            </a:fld>
            <a:endParaRPr lang="en-US"/>
          </a:p>
        </p:txBody>
      </p:sp>
      <p:sp>
        <p:nvSpPr>
          <p:cNvPr id="6" name="Footer Placeholder 5">
            <a:extLst>
              <a:ext uri="{FF2B5EF4-FFF2-40B4-BE49-F238E27FC236}">
                <a16:creationId xmlns:a16="http://schemas.microsoft.com/office/drawing/2014/main" id="{6C106907-E68E-4EA2-BFF7-3B40ED947A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E92735-C08E-4040-848D-34D8CC7B1B05}"/>
              </a:ext>
            </a:extLst>
          </p:cNvPr>
          <p:cNvSpPr>
            <a:spLocks noGrp="1"/>
          </p:cNvSpPr>
          <p:nvPr>
            <p:ph type="sldNum" sz="quarter" idx="12"/>
          </p:nvPr>
        </p:nvSpPr>
        <p:spPr/>
        <p:txBody>
          <a:bodyPr/>
          <a:lstStyle/>
          <a:p>
            <a:fld id="{14422155-5433-4D22-BB90-B50BD5D3619C}" type="slidenum">
              <a:rPr lang="en-US" smtClean="0"/>
              <a:t>‹#›</a:t>
            </a:fld>
            <a:endParaRPr lang="en-US"/>
          </a:p>
        </p:txBody>
      </p:sp>
    </p:spTree>
    <p:extLst>
      <p:ext uri="{BB962C8B-B14F-4D97-AF65-F5344CB8AC3E}">
        <p14:creationId xmlns:p14="http://schemas.microsoft.com/office/powerpoint/2010/main" val="3340419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5A01A1-1282-4CF4-8FD0-4D7AB69911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774AEF-F1F2-4EE5-BD03-24F0A2AE24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DB6FF-EBFE-47B5-A613-FF366529C1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06A13A-BBA3-41A1-97BB-9FB38F7DA85B}" type="datetimeFigureOut">
              <a:rPr lang="en-US" smtClean="0"/>
              <a:t>3/30/2023</a:t>
            </a:fld>
            <a:endParaRPr lang="en-US"/>
          </a:p>
        </p:txBody>
      </p:sp>
      <p:sp>
        <p:nvSpPr>
          <p:cNvPr id="5" name="Footer Placeholder 4">
            <a:extLst>
              <a:ext uri="{FF2B5EF4-FFF2-40B4-BE49-F238E27FC236}">
                <a16:creationId xmlns:a16="http://schemas.microsoft.com/office/drawing/2014/main" id="{9FAE0CF5-E1FC-4B50-80AC-39068BB692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088AC1-A6BA-4CB6-8165-75B69FA360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422155-5433-4D22-BB90-B50BD5D3619C}" type="slidenum">
              <a:rPr lang="en-US" smtClean="0"/>
              <a:t>‹#›</a:t>
            </a:fld>
            <a:endParaRPr lang="en-US"/>
          </a:p>
        </p:txBody>
      </p:sp>
    </p:spTree>
    <p:extLst>
      <p:ext uri="{BB962C8B-B14F-4D97-AF65-F5344CB8AC3E}">
        <p14:creationId xmlns:p14="http://schemas.microsoft.com/office/powerpoint/2010/main" val="4241071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FA3DE-57C2-4D76-A636-1E8F19346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659C5A-B0A9-4967-A3C6-515AB8ED8C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4F479-49CE-4584-9DF3-3F25F4FB20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CA00E-8511-4F88-A8FF-634C577C7829}" type="datetimeFigureOut">
              <a:rPr lang="en-US" smtClean="0"/>
              <a:t>3/30/2023</a:t>
            </a:fld>
            <a:endParaRPr lang="en-US"/>
          </a:p>
        </p:txBody>
      </p:sp>
      <p:sp>
        <p:nvSpPr>
          <p:cNvPr id="5" name="Footer Placeholder 4">
            <a:extLst>
              <a:ext uri="{FF2B5EF4-FFF2-40B4-BE49-F238E27FC236}">
                <a16:creationId xmlns:a16="http://schemas.microsoft.com/office/drawing/2014/main" id="{03275477-75B1-4662-824B-D757A452A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0F4D55-898D-41C8-8EBD-6774C4714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C1169-579C-4B8D-835D-13A6F2658E09}" type="slidenum">
              <a:rPr lang="en-US" smtClean="0"/>
              <a:t>‹#›</a:t>
            </a:fld>
            <a:endParaRPr lang="en-US"/>
          </a:p>
        </p:txBody>
      </p:sp>
    </p:spTree>
    <p:extLst>
      <p:ext uri="{BB962C8B-B14F-4D97-AF65-F5344CB8AC3E}">
        <p14:creationId xmlns:p14="http://schemas.microsoft.com/office/powerpoint/2010/main" val="42162775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hyperlink" Target="https://ai.stanford.edu/~syyeung/cvweb/tutorial1.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KuXjwB4LzSA" TargetMode="Externa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Jy9-aGMB_TE&amp;ab_channel=Simplilearn"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watch?v=Jy9-aGMB_TE&amp;ab_channel=Simplilearn" TargetMode="External"/><Relationship Id="rId3" Type="http://schemas.openxmlformats.org/officeDocument/2006/relationships/hyperlink" Target="https://cs231n.github.io/convolutional-networks/" TargetMode="External"/><Relationship Id="rId7" Type="http://schemas.openxmlformats.org/officeDocument/2006/relationships/hyperlink" Target="https://towardsdatascience.com/image-processing-and-pixel-manipulation-photo-filters-5d37a2f992fa" TargetMode="External"/><Relationship Id="rId2" Type="http://schemas.openxmlformats.org/officeDocument/2006/relationships/hyperlink" Target="https://cs231n.github.io/" TargetMode="External"/><Relationship Id="rId1" Type="http://schemas.openxmlformats.org/officeDocument/2006/relationships/slideLayout" Target="../slideLayouts/slideLayout12.xml"/><Relationship Id="rId6" Type="http://schemas.openxmlformats.org/officeDocument/2006/relationships/hyperlink" Target="https://medium.com/@boelsmaxence/introduction-to-image-processing-filters-179607f9824a" TargetMode="External"/><Relationship Id="rId5" Type="http://schemas.openxmlformats.org/officeDocument/2006/relationships/hyperlink" Target="https://machinelearningmastery.com/crash-course-convolutional-neural-networks/" TargetMode="External"/><Relationship Id="rId4" Type="http://schemas.openxmlformats.org/officeDocument/2006/relationships/hyperlink" Target="https://ai.stanford.edu/~syyeung/cvweb/tutorial1.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324D-F930-44E6-ABB9-A058B845F75E}"/>
              </a:ext>
            </a:extLst>
          </p:cNvPr>
          <p:cNvSpPr>
            <a:spLocks noGrp="1"/>
          </p:cNvSpPr>
          <p:nvPr>
            <p:ph type="title"/>
          </p:nvPr>
        </p:nvSpPr>
        <p:spPr/>
        <p:txBody>
          <a:bodyPr/>
          <a:lstStyle/>
          <a:p>
            <a:r>
              <a:rPr lang="en-US" dirty="0">
                <a:solidFill>
                  <a:srgbClr val="0052F6"/>
                </a:solidFill>
              </a:rPr>
              <a:t>CIS 4526 Foundations of Machine Learning</a:t>
            </a:r>
          </a:p>
        </p:txBody>
      </p:sp>
      <p:sp>
        <p:nvSpPr>
          <p:cNvPr id="3" name="TextBox 2">
            <a:extLst>
              <a:ext uri="{FF2B5EF4-FFF2-40B4-BE49-F238E27FC236}">
                <a16:creationId xmlns:a16="http://schemas.microsoft.com/office/drawing/2014/main" id="{02F87C00-6AC0-887D-AEA9-243D779A4B7F}"/>
              </a:ext>
            </a:extLst>
          </p:cNvPr>
          <p:cNvSpPr txBox="1"/>
          <p:nvPr/>
        </p:nvSpPr>
        <p:spPr>
          <a:xfrm>
            <a:off x="2619038" y="2398486"/>
            <a:ext cx="632128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Chapter 16</a:t>
            </a:r>
          </a:p>
        </p:txBody>
      </p:sp>
      <p:sp>
        <p:nvSpPr>
          <p:cNvPr id="4" name="TextBox 3">
            <a:extLst>
              <a:ext uri="{FF2B5EF4-FFF2-40B4-BE49-F238E27FC236}">
                <a16:creationId xmlns:a16="http://schemas.microsoft.com/office/drawing/2014/main" id="{905FC1C9-83F1-2CBD-6B8A-2FE474DBEA7A}"/>
              </a:ext>
            </a:extLst>
          </p:cNvPr>
          <p:cNvSpPr txBox="1"/>
          <p:nvPr/>
        </p:nvSpPr>
        <p:spPr>
          <a:xfrm>
            <a:off x="1689652" y="3751629"/>
            <a:ext cx="961812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mn-cs"/>
              </a:rPr>
              <a:t>Deep Learning for Computer 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37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FACF-8BD3-4BEE-AFD6-50F12453D1A4}"/>
              </a:ext>
            </a:extLst>
          </p:cNvPr>
          <p:cNvSpPr>
            <a:spLocks noGrp="1"/>
          </p:cNvSpPr>
          <p:nvPr>
            <p:ph type="title"/>
          </p:nvPr>
        </p:nvSpPr>
        <p:spPr/>
        <p:txBody>
          <a:bodyPr/>
          <a:lstStyle/>
          <a:p>
            <a:r>
              <a:rPr lang="en-US" dirty="0"/>
              <a:t>Back to Basics. What is an Image?</a:t>
            </a:r>
          </a:p>
        </p:txBody>
      </p:sp>
      <p:pic>
        <p:nvPicPr>
          <p:cNvPr id="5" name="Picture 4">
            <a:extLst>
              <a:ext uri="{FF2B5EF4-FFF2-40B4-BE49-F238E27FC236}">
                <a16:creationId xmlns:a16="http://schemas.microsoft.com/office/drawing/2014/main" id="{6B3FF260-4780-452F-8B26-F7EEE203350B}"/>
              </a:ext>
            </a:extLst>
          </p:cNvPr>
          <p:cNvPicPr>
            <a:picLocks noChangeAspect="1"/>
          </p:cNvPicPr>
          <p:nvPr/>
        </p:nvPicPr>
        <p:blipFill>
          <a:blip r:embed="rId2"/>
          <a:stretch>
            <a:fillRect/>
          </a:stretch>
        </p:blipFill>
        <p:spPr>
          <a:xfrm>
            <a:off x="7800357" y="1523999"/>
            <a:ext cx="3335045" cy="2039783"/>
          </a:xfrm>
          <a:prstGeom prst="rect">
            <a:avLst/>
          </a:prstGeom>
        </p:spPr>
      </p:pic>
      <p:pic>
        <p:nvPicPr>
          <p:cNvPr id="7" name="Picture 6">
            <a:extLst>
              <a:ext uri="{FF2B5EF4-FFF2-40B4-BE49-F238E27FC236}">
                <a16:creationId xmlns:a16="http://schemas.microsoft.com/office/drawing/2014/main" id="{D2094B65-64C9-4CB7-A9B6-1B35A68958B1}"/>
              </a:ext>
            </a:extLst>
          </p:cNvPr>
          <p:cNvPicPr>
            <a:picLocks noChangeAspect="1"/>
          </p:cNvPicPr>
          <p:nvPr/>
        </p:nvPicPr>
        <p:blipFill>
          <a:blip r:embed="rId3"/>
          <a:stretch>
            <a:fillRect/>
          </a:stretch>
        </p:blipFill>
        <p:spPr>
          <a:xfrm>
            <a:off x="7919419" y="4821909"/>
            <a:ext cx="2876550" cy="1590675"/>
          </a:xfrm>
          <a:prstGeom prst="rect">
            <a:avLst/>
          </a:prstGeom>
        </p:spPr>
      </p:pic>
      <p:pic>
        <p:nvPicPr>
          <p:cNvPr id="9" name="Picture 8">
            <a:extLst>
              <a:ext uri="{FF2B5EF4-FFF2-40B4-BE49-F238E27FC236}">
                <a16:creationId xmlns:a16="http://schemas.microsoft.com/office/drawing/2014/main" id="{7CC3C327-7093-4234-B016-9CDC19997691}"/>
              </a:ext>
            </a:extLst>
          </p:cNvPr>
          <p:cNvPicPr>
            <a:picLocks noChangeAspect="1"/>
          </p:cNvPicPr>
          <p:nvPr/>
        </p:nvPicPr>
        <p:blipFill>
          <a:blip r:embed="rId4"/>
          <a:stretch>
            <a:fillRect/>
          </a:stretch>
        </p:blipFill>
        <p:spPr>
          <a:xfrm>
            <a:off x="521207" y="3429000"/>
            <a:ext cx="5631873" cy="3068042"/>
          </a:xfrm>
          <a:prstGeom prst="rect">
            <a:avLst/>
          </a:prstGeom>
        </p:spPr>
      </p:pic>
      <p:sp>
        <p:nvSpPr>
          <p:cNvPr id="10" name="TextBox 9">
            <a:extLst>
              <a:ext uri="{FF2B5EF4-FFF2-40B4-BE49-F238E27FC236}">
                <a16:creationId xmlns:a16="http://schemas.microsoft.com/office/drawing/2014/main" id="{6A4E52E5-D32A-40ED-9365-92B8A3C03D32}"/>
              </a:ext>
            </a:extLst>
          </p:cNvPr>
          <p:cNvSpPr txBox="1"/>
          <p:nvPr/>
        </p:nvSpPr>
        <p:spPr>
          <a:xfrm>
            <a:off x="678122" y="1462365"/>
            <a:ext cx="6221745" cy="1477328"/>
          </a:xfrm>
          <a:prstGeom prst="rect">
            <a:avLst/>
          </a:prstGeom>
          <a:noFill/>
        </p:spPr>
        <p:txBody>
          <a:bodyPr wrap="square" rtlCol="0">
            <a:spAutoFit/>
          </a:bodyPr>
          <a:lstStyle/>
          <a:p>
            <a:r>
              <a:rPr lang="en-US" dirty="0">
                <a:latin typeface="Comic Sans MS" panose="030F0702030302020204" pitchFamily="66" charset="0"/>
              </a:rPr>
              <a:t>An image is just a matrix of pixel values</a:t>
            </a:r>
          </a:p>
          <a:p>
            <a:endParaRPr lang="en-US" dirty="0">
              <a:latin typeface="Comic Sans MS" panose="030F0702030302020204" pitchFamily="66" charset="0"/>
            </a:endParaRPr>
          </a:p>
          <a:p>
            <a:r>
              <a:rPr lang="en-US" dirty="0">
                <a:latin typeface="Comic Sans MS" panose="030F0702030302020204" pitchFamily="66" charset="0"/>
              </a:rPr>
              <a:t>f (x, y ) = function at x, y of values between 0 to 255 for gray scale image with 0 being black and 255 being white (using 8 bits for an integer)</a:t>
            </a:r>
          </a:p>
        </p:txBody>
      </p:sp>
      <p:sp>
        <p:nvSpPr>
          <p:cNvPr id="11" name="TextBox 10">
            <a:extLst>
              <a:ext uri="{FF2B5EF4-FFF2-40B4-BE49-F238E27FC236}">
                <a16:creationId xmlns:a16="http://schemas.microsoft.com/office/drawing/2014/main" id="{C848F7D8-5C76-4D86-81AD-E8E57C82C4EC}"/>
              </a:ext>
            </a:extLst>
          </p:cNvPr>
          <p:cNvSpPr txBox="1"/>
          <p:nvPr/>
        </p:nvSpPr>
        <p:spPr>
          <a:xfrm>
            <a:off x="7800356" y="3762692"/>
            <a:ext cx="3114675" cy="1200329"/>
          </a:xfrm>
          <a:prstGeom prst="rect">
            <a:avLst/>
          </a:prstGeom>
          <a:noFill/>
        </p:spPr>
        <p:txBody>
          <a:bodyPr wrap="square" rtlCol="0">
            <a:spAutoFit/>
          </a:bodyPr>
          <a:lstStyle/>
          <a:p>
            <a:r>
              <a:rPr lang="en-US" dirty="0">
                <a:latin typeface="Comic Sans MS" panose="030F0702030302020204" pitchFamily="66" charset="0"/>
              </a:rPr>
              <a:t>For color image, f(x, y) will be multi-value functions for capturing the RGB components</a:t>
            </a:r>
          </a:p>
        </p:txBody>
      </p:sp>
    </p:spTree>
    <p:extLst>
      <p:ext uri="{BB962C8B-B14F-4D97-AF65-F5344CB8AC3E}">
        <p14:creationId xmlns:p14="http://schemas.microsoft.com/office/powerpoint/2010/main" val="245184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0791-B895-43BB-9A0A-91C9B9A7A112}"/>
              </a:ext>
            </a:extLst>
          </p:cNvPr>
          <p:cNvSpPr>
            <a:spLocks noGrp="1"/>
          </p:cNvSpPr>
          <p:nvPr>
            <p:ph type="title"/>
          </p:nvPr>
        </p:nvSpPr>
        <p:spPr>
          <a:xfrm>
            <a:off x="530260" y="294147"/>
            <a:ext cx="10923866" cy="640080"/>
          </a:xfrm>
        </p:spPr>
        <p:txBody>
          <a:bodyPr>
            <a:normAutofit/>
          </a:bodyPr>
          <a:lstStyle/>
          <a:p>
            <a:r>
              <a:rPr lang="en-US" sz="2400" dirty="0"/>
              <a:t>Image Processing now means applying transformation of the f(</a:t>
            </a:r>
            <a:r>
              <a:rPr lang="en-US" sz="2400" dirty="0" err="1"/>
              <a:t>x,y</a:t>
            </a:r>
            <a:r>
              <a:rPr lang="en-US" sz="2400" dirty="0"/>
              <a:t>) function</a:t>
            </a:r>
          </a:p>
        </p:txBody>
      </p:sp>
      <p:pic>
        <p:nvPicPr>
          <p:cNvPr id="5" name="Picture 4">
            <a:extLst>
              <a:ext uri="{FF2B5EF4-FFF2-40B4-BE49-F238E27FC236}">
                <a16:creationId xmlns:a16="http://schemas.microsoft.com/office/drawing/2014/main" id="{4B312543-86C1-4AAD-A7BA-BCBA9E901E41}"/>
              </a:ext>
            </a:extLst>
          </p:cNvPr>
          <p:cNvPicPr>
            <a:picLocks noChangeAspect="1"/>
          </p:cNvPicPr>
          <p:nvPr/>
        </p:nvPicPr>
        <p:blipFill>
          <a:blip r:embed="rId2"/>
          <a:stretch>
            <a:fillRect/>
          </a:stretch>
        </p:blipFill>
        <p:spPr>
          <a:xfrm>
            <a:off x="1458685" y="1672996"/>
            <a:ext cx="9333245" cy="4506739"/>
          </a:xfrm>
          <a:prstGeom prst="rect">
            <a:avLst/>
          </a:prstGeom>
        </p:spPr>
      </p:pic>
    </p:spTree>
    <p:extLst>
      <p:ext uri="{BB962C8B-B14F-4D97-AF65-F5344CB8AC3E}">
        <p14:creationId xmlns:p14="http://schemas.microsoft.com/office/powerpoint/2010/main" val="205517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6284-B6EA-4C6E-BBA8-FA6559AE6C0B}"/>
              </a:ext>
            </a:extLst>
          </p:cNvPr>
          <p:cNvSpPr>
            <a:spLocks noGrp="1"/>
          </p:cNvSpPr>
          <p:nvPr>
            <p:ph type="title"/>
          </p:nvPr>
        </p:nvSpPr>
        <p:spPr/>
        <p:txBody>
          <a:bodyPr>
            <a:normAutofit fontScale="90000"/>
          </a:bodyPr>
          <a:lstStyle/>
          <a:p>
            <a:r>
              <a:rPr lang="en-US" dirty="0"/>
              <a:t>Asking a Photoshop guru to fix your photo</a:t>
            </a:r>
          </a:p>
        </p:txBody>
      </p:sp>
      <p:pic>
        <p:nvPicPr>
          <p:cNvPr id="5" name="Picture 4">
            <a:extLst>
              <a:ext uri="{FF2B5EF4-FFF2-40B4-BE49-F238E27FC236}">
                <a16:creationId xmlns:a16="http://schemas.microsoft.com/office/drawing/2014/main" id="{4E995CD5-4EB2-43CB-A9D0-696C9AFDA69F}"/>
              </a:ext>
            </a:extLst>
          </p:cNvPr>
          <p:cNvPicPr>
            <a:picLocks noChangeAspect="1"/>
          </p:cNvPicPr>
          <p:nvPr/>
        </p:nvPicPr>
        <p:blipFill>
          <a:blip r:embed="rId2"/>
          <a:stretch>
            <a:fillRect/>
          </a:stretch>
        </p:blipFill>
        <p:spPr>
          <a:xfrm>
            <a:off x="3214874" y="1860468"/>
            <a:ext cx="4857750" cy="3657600"/>
          </a:xfrm>
          <a:prstGeom prst="rect">
            <a:avLst/>
          </a:prstGeom>
        </p:spPr>
      </p:pic>
    </p:spTree>
    <p:extLst>
      <p:ext uri="{BB962C8B-B14F-4D97-AF65-F5344CB8AC3E}">
        <p14:creationId xmlns:p14="http://schemas.microsoft.com/office/powerpoint/2010/main" val="850895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5C3F9-5836-489C-96E5-A21BC415A03C}"/>
              </a:ext>
            </a:extLst>
          </p:cNvPr>
          <p:cNvSpPr>
            <a:spLocks noGrp="1"/>
          </p:cNvSpPr>
          <p:nvPr>
            <p:ph type="title"/>
          </p:nvPr>
        </p:nvSpPr>
        <p:spPr/>
        <p:txBody>
          <a:bodyPr/>
          <a:lstStyle/>
          <a:p>
            <a:r>
              <a:rPr lang="en-US" dirty="0"/>
              <a:t>What is a Filter?</a:t>
            </a:r>
          </a:p>
        </p:txBody>
      </p:sp>
      <p:sp>
        <p:nvSpPr>
          <p:cNvPr id="3" name="Content Placeholder 2">
            <a:extLst>
              <a:ext uri="{FF2B5EF4-FFF2-40B4-BE49-F238E27FC236}">
                <a16:creationId xmlns:a16="http://schemas.microsoft.com/office/drawing/2014/main" id="{CAEFE7A5-840C-4D20-8FD2-2E15913E1EEB}"/>
              </a:ext>
            </a:extLst>
          </p:cNvPr>
          <p:cNvSpPr>
            <a:spLocks noGrp="1"/>
          </p:cNvSpPr>
          <p:nvPr>
            <p:ph sz="quarter" idx="10"/>
          </p:nvPr>
        </p:nvSpPr>
        <p:spPr>
          <a:xfrm>
            <a:off x="620485" y="1435607"/>
            <a:ext cx="11054279" cy="640079"/>
          </a:xfrm>
        </p:spPr>
        <p:txBody>
          <a:bodyPr>
            <a:noAutofit/>
          </a:bodyPr>
          <a:lstStyle/>
          <a:p>
            <a:pPr marL="0" indent="0">
              <a:buNone/>
            </a:pPr>
            <a:r>
              <a:rPr lang="en-US" sz="2000" dirty="0"/>
              <a:t>A filter is a small n x n matrix (usually 3x3) that can be applied to the pixel values of a local section of an image. </a:t>
            </a:r>
          </a:p>
        </p:txBody>
      </p:sp>
      <p:sp>
        <p:nvSpPr>
          <p:cNvPr id="6" name="TextBox 5">
            <a:extLst>
              <a:ext uri="{FF2B5EF4-FFF2-40B4-BE49-F238E27FC236}">
                <a16:creationId xmlns:a16="http://schemas.microsoft.com/office/drawing/2014/main" id="{EB4C8845-6277-4E5D-B291-9F6966815CA5}"/>
              </a:ext>
            </a:extLst>
          </p:cNvPr>
          <p:cNvSpPr txBox="1"/>
          <p:nvPr/>
        </p:nvSpPr>
        <p:spPr>
          <a:xfrm>
            <a:off x="620485" y="2265907"/>
            <a:ext cx="4856862" cy="369332"/>
          </a:xfrm>
          <a:prstGeom prst="rect">
            <a:avLst/>
          </a:prstGeom>
          <a:noFill/>
        </p:spPr>
        <p:txBody>
          <a:bodyPr wrap="square" rtlCol="0">
            <a:spAutoFit/>
          </a:bodyPr>
          <a:lstStyle/>
          <a:p>
            <a:r>
              <a:rPr lang="en-US" dirty="0">
                <a:solidFill>
                  <a:srgbClr val="0028F0"/>
                </a:solidFill>
                <a:latin typeface="Comic Sans MS" panose="030F0702030302020204" pitchFamily="66" charset="0"/>
              </a:rPr>
              <a:t>Example a 3x3 moving average filter</a:t>
            </a:r>
          </a:p>
        </p:txBody>
      </p:sp>
      <p:pic>
        <p:nvPicPr>
          <p:cNvPr id="10" name="Picture 9">
            <a:extLst>
              <a:ext uri="{FF2B5EF4-FFF2-40B4-BE49-F238E27FC236}">
                <a16:creationId xmlns:a16="http://schemas.microsoft.com/office/drawing/2014/main" id="{AEC3799B-16C7-4682-9929-35E450E5E758}"/>
              </a:ext>
            </a:extLst>
          </p:cNvPr>
          <p:cNvPicPr>
            <a:picLocks noChangeAspect="1"/>
          </p:cNvPicPr>
          <p:nvPr/>
        </p:nvPicPr>
        <p:blipFill>
          <a:blip r:embed="rId2"/>
          <a:stretch>
            <a:fillRect/>
          </a:stretch>
        </p:blipFill>
        <p:spPr>
          <a:xfrm>
            <a:off x="6096000" y="2614870"/>
            <a:ext cx="5795296" cy="1919635"/>
          </a:xfrm>
          <a:prstGeom prst="rect">
            <a:avLst/>
          </a:prstGeom>
        </p:spPr>
      </p:pic>
      <p:pic>
        <p:nvPicPr>
          <p:cNvPr id="12" name="Picture 11">
            <a:extLst>
              <a:ext uri="{FF2B5EF4-FFF2-40B4-BE49-F238E27FC236}">
                <a16:creationId xmlns:a16="http://schemas.microsoft.com/office/drawing/2014/main" id="{9C99A358-D213-4EA9-AEBC-CD0B62990A6B}"/>
              </a:ext>
            </a:extLst>
          </p:cNvPr>
          <p:cNvPicPr>
            <a:picLocks noChangeAspect="1"/>
          </p:cNvPicPr>
          <p:nvPr/>
        </p:nvPicPr>
        <p:blipFill>
          <a:blip r:embed="rId3"/>
          <a:stretch>
            <a:fillRect/>
          </a:stretch>
        </p:blipFill>
        <p:spPr>
          <a:xfrm>
            <a:off x="620485" y="2790533"/>
            <a:ext cx="4985658" cy="3487944"/>
          </a:xfrm>
          <a:prstGeom prst="rect">
            <a:avLst/>
          </a:prstGeom>
        </p:spPr>
      </p:pic>
      <p:sp>
        <p:nvSpPr>
          <p:cNvPr id="15" name="TextBox 14">
            <a:extLst>
              <a:ext uri="{FF2B5EF4-FFF2-40B4-BE49-F238E27FC236}">
                <a16:creationId xmlns:a16="http://schemas.microsoft.com/office/drawing/2014/main" id="{A62CAA12-78E0-4E43-9B23-962C959DE025}"/>
              </a:ext>
            </a:extLst>
          </p:cNvPr>
          <p:cNvSpPr txBox="1"/>
          <p:nvPr/>
        </p:nvSpPr>
        <p:spPr>
          <a:xfrm>
            <a:off x="5952544" y="5237727"/>
            <a:ext cx="5938752" cy="369332"/>
          </a:xfrm>
          <a:prstGeom prst="rect">
            <a:avLst/>
          </a:prstGeom>
          <a:noFill/>
        </p:spPr>
        <p:txBody>
          <a:bodyPr wrap="square" rtlCol="0">
            <a:spAutoFit/>
          </a:bodyPr>
          <a:lstStyle/>
          <a:p>
            <a:r>
              <a:rPr lang="en-US" dirty="0">
                <a:solidFill>
                  <a:srgbClr val="0028F0"/>
                </a:solidFill>
                <a:latin typeface="Comic Sans MS" panose="030F0702030302020204" pitchFamily="66" charset="0"/>
              </a:rPr>
              <a:t>End effect is smoothing the images =&gt; Blurring filter</a:t>
            </a:r>
          </a:p>
        </p:txBody>
      </p:sp>
      <p:sp>
        <p:nvSpPr>
          <p:cNvPr id="16" name="TextBox 15">
            <a:extLst>
              <a:ext uri="{FF2B5EF4-FFF2-40B4-BE49-F238E27FC236}">
                <a16:creationId xmlns:a16="http://schemas.microsoft.com/office/drawing/2014/main" id="{A3FE23AB-1FDC-40DC-8304-6BF525E9DD33}"/>
              </a:ext>
            </a:extLst>
          </p:cNvPr>
          <p:cNvSpPr txBox="1"/>
          <p:nvPr/>
        </p:nvSpPr>
        <p:spPr>
          <a:xfrm>
            <a:off x="6379029" y="5955312"/>
            <a:ext cx="6096000" cy="646331"/>
          </a:xfrm>
          <a:prstGeom prst="rect">
            <a:avLst/>
          </a:prstGeom>
          <a:noFill/>
        </p:spPr>
        <p:txBody>
          <a:bodyPr wrap="square">
            <a:spAutoFit/>
          </a:bodyPr>
          <a:lstStyle/>
          <a:p>
            <a:r>
              <a:rPr lang="en-US" dirty="0">
                <a:hlinkClick r:id="rId4"/>
              </a:rPr>
              <a:t>https://ai.stanford.edu/~syyeung/cvweb/tutorial1.html</a:t>
            </a:r>
            <a:endParaRPr lang="en-US" dirty="0"/>
          </a:p>
          <a:p>
            <a:endParaRPr lang="en-US" dirty="0"/>
          </a:p>
        </p:txBody>
      </p:sp>
      <p:sp>
        <p:nvSpPr>
          <p:cNvPr id="17" name="TextBox 16">
            <a:extLst>
              <a:ext uri="{FF2B5EF4-FFF2-40B4-BE49-F238E27FC236}">
                <a16:creationId xmlns:a16="http://schemas.microsoft.com/office/drawing/2014/main" id="{493E07EE-0685-48E1-AECE-6E4A2458488A}"/>
              </a:ext>
            </a:extLst>
          </p:cNvPr>
          <p:cNvSpPr txBox="1"/>
          <p:nvPr/>
        </p:nvSpPr>
        <p:spPr>
          <a:xfrm>
            <a:off x="6147623" y="2045486"/>
            <a:ext cx="5743673" cy="369332"/>
          </a:xfrm>
          <a:prstGeom prst="rect">
            <a:avLst/>
          </a:prstGeom>
          <a:noFill/>
        </p:spPr>
        <p:txBody>
          <a:bodyPr wrap="square" rtlCol="0">
            <a:spAutoFit/>
          </a:bodyPr>
          <a:lstStyle/>
          <a:p>
            <a:r>
              <a:rPr lang="en-US" dirty="0">
                <a:solidFill>
                  <a:srgbClr val="0028F0"/>
                </a:solidFill>
                <a:latin typeface="Comic Sans MS" panose="030F0702030302020204" pitchFamily="66" charset="0"/>
              </a:rPr>
              <a:t>Sliding a 3x3 window throughout the whole images</a:t>
            </a:r>
          </a:p>
        </p:txBody>
      </p:sp>
    </p:spTree>
    <p:extLst>
      <p:ext uri="{BB962C8B-B14F-4D97-AF65-F5344CB8AC3E}">
        <p14:creationId xmlns:p14="http://schemas.microsoft.com/office/powerpoint/2010/main" val="814141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50F5-4DF7-4EC0-9D92-3DE76393683C}"/>
              </a:ext>
            </a:extLst>
          </p:cNvPr>
          <p:cNvSpPr>
            <a:spLocks noGrp="1"/>
          </p:cNvSpPr>
          <p:nvPr>
            <p:ph type="title"/>
          </p:nvPr>
        </p:nvSpPr>
        <p:spPr/>
        <p:txBody>
          <a:bodyPr/>
          <a:lstStyle/>
          <a:p>
            <a:r>
              <a:rPr lang="en-US" dirty="0"/>
              <a:t>What is a Filter?</a:t>
            </a:r>
          </a:p>
        </p:txBody>
      </p:sp>
      <p:pic>
        <p:nvPicPr>
          <p:cNvPr id="5" name="Picture 4">
            <a:extLst>
              <a:ext uri="{FF2B5EF4-FFF2-40B4-BE49-F238E27FC236}">
                <a16:creationId xmlns:a16="http://schemas.microsoft.com/office/drawing/2014/main" id="{9C157254-A1DF-4AC8-92AE-E034058B155D}"/>
              </a:ext>
            </a:extLst>
          </p:cNvPr>
          <p:cNvPicPr>
            <a:picLocks noChangeAspect="1"/>
          </p:cNvPicPr>
          <p:nvPr/>
        </p:nvPicPr>
        <p:blipFill>
          <a:blip r:embed="rId2"/>
          <a:stretch>
            <a:fillRect/>
          </a:stretch>
        </p:blipFill>
        <p:spPr>
          <a:xfrm>
            <a:off x="770350" y="2407999"/>
            <a:ext cx="6148163" cy="4200548"/>
          </a:xfrm>
          <a:prstGeom prst="rect">
            <a:avLst/>
          </a:prstGeom>
        </p:spPr>
      </p:pic>
      <p:sp>
        <p:nvSpPr>
          <p:cNvPr id="6" name="TextBox 5">
            <a:extLst>
              <a:ext uri="{FF2B5EF4-FFF2-40B4-BE49-F238E27FC236}">
                <a16:creationId xmlns:a16="http://schemas.microsoft.com/office/drawing/2014/main" id="{7DE6399B-2DA8-4329-8203-6D51404186DF}"/>
              </a:ext>
            </a:extLst>
          </p:cNvPr>
          <p:cNvSpPr txBox="1"/>
          <p:nvPr/>
        </p:nvSpPr>
        <p:spPr>
          <a:xfrm>
            <a:off x="521207" y="1291525"/>
            <a:ext cx="10428514" cy="646331"/>
          </a:xfrm>
          <a:prstGeom prst="rect">
            <a:avLst/>
          </a:prstGeom>
          <a:noFill/>
        </p:spPr>
        <p:txBody>
          <a:bodyPr wrap="square" rtlCol="0">
            <a:spAutoFit/>
          </a:bodyPr>
          <a:lstStyle/>
          <a:p>
            <a:r>
              <a:rPr lang="en-US" dirty="0">
                <a:latin typeface="Comic Sans MS" panose="030F0702030302020204" pitchFamily="66" charset="0"/>
              </a:rPr>
              <a:t>The goal of using filters is to modify or enhance image properties and/or to extract valuable information from the pictures such as edges, corners and blobs.</a:t>
            </a:r>
          </a:p>
        </p:txBody>
      </p:sp>
      <p:pic>
        <p:nvPicPr>
          <p:cNvPr id="8" name="Picture 7">
            <a:extLst>
              <a:ext uri="{FF2B5EF4-FFF2-40B4-BE49-F238E27FC236}">
                <a16:creationId xmlns:a16="http://schemas.microsoft.com/office/drawing/2014/main" id="{BA505256-58B6-4B7F-89AC-DCD481FBDC3A}"/>
              </a:ext>
            </a:extLst>
          </p:cNvPr>
          <p:cNvPicPr>
            <a:picLocks noChangeAspect="1"/>
          </p:cNvPicPr>
          <p:nvPr/>
        </p:nvPicPr>
        <p:blipFill>
          <a:blip r:embed="rId3"/>
          <a:stretch>
            <a:fillRect/>
          </a:stretch>
        </p:blipFill>
        <p:spPr>
          <a:xfrm>
            <a:off x="7795470" y="4708793"/>
            <a:ext cx="3626180" cy="1777755"/>
          </a:xfrm>
          <a:prstGeom prst="rect">
            <a:avLst/>
          </a:prstGeom>
        </p:spPr>
      </p:pic>
      <p:sp>
        <p:nvSpPr>
          <p:cNvPr id="9" name="TextBox 8">
            <a:extLst>
              <a:ext uri="{FF2B5EF4-FFF2-40B4-BE49-F238E27FC236}">
                <a16:creationId xmlns:a16="http://schemas.microsoft.com/office/drawing/2014/main" id="{65C183B0-F1E4-4587-B1B5-2A239CD8C12D}"/>
              </a:ext>
            </a:extLst>
          </p:cNvPr>
          <p:cNvSpPr txBox="1"/>
          <p:nvPr/>
        </p:nvSpPr>
        <p:spPr>
          <a:xfrm>
            <a:off x="7795470" y="4414837"/>
            <a:ext cx="3713018" cy="369332"/>
          </a:xfrm>
          <a:prstGeom prst="rect">
            <a:avLst/>
          </a:prstGeom>
          <a:noFill/>
        </p:spPr>
        <p:txBody>
          <a:bodyPr wrap="square" rtlCol="0">
            <a:spAutoFit/>
          </a:bodyPr>
          <a:lstStyle/>
          <a:p>
            <a:r>
              <a:rPr lang="en-US" dirty="0">
                <a:solidFill>
                  <a:srgbClr val="0028F0"/>
                </a:solidFill>
                <a:latin typeface="Comic Sans MS" panose="030F0702030302020204" pitchFamily="66" charset="0"/>
              </a:rPr>
              <a:t>Identifying edges</a:t>
            </a:r>
          </a:p>
        </p:txBody>
      </p:sp>
      <p:pic>
        <p:nvPicPr>
          <p:cNvPr id="10" name="Picture 9">
            <a:extLst>
              <a:ext uri="{FF2B5EF4-FFF2-40B4-BE49-F238E27FC236}">
                <a16:creationId xmlns:a16="http://schemas.microsoft.com/office/drawing/2014/main" id="{5A569F3C-ECE7-4A3B-A1F9-4D22FA880586}"/>
              </a:ext>
            </a:extLst>
          </p:cNvPr>
          <p:cNvPicPr>
            <a:picLocks noChangeAspect="1"/>
          </p:cNvPicPr>
          <p:nvPr/>
        </p:nvPicPr>
        <p:blipFill>
          <a:blip r:embed="rId4"/>
          <a:stretch>
            <a:fillRect/>
          </a:stretch>
        </p:blipFill>
        <p:spPr>
          <a:xfrm>
            <a:off x="7795470" y="2500652"/>
            <a:ext cx="3596786" cy="1856695"/>
          </a:xfrm>
          <a:prstGeom prst="rect">
            <a:avLst/>
          </a:prstGeom>
        </p:spPr>
      </p:pic>
      <p:sp>
        <p:nvSpPr>
          <p:cNvPr id="11" name="TextBox 10">
            <a:extLst>
              <a:ext uri="{FF2B5EF4-FFF2-40B4-BE49-F238E27FC236}">
                <a16:creationId xmlns:a16="http://schemas.microsoft.com/office/drawing/2014/main" id="{B4F01872-A2A8-4C8D-A804-A3ED4E9976D3}"/>
              </a:ext>
            </a:extLst>
          </p:cNvPr>
          <p:cNvSpPr txBox="1"/>
          <p:nvPr/>
        </p:nvSpPr>
        <p:spPr>
          <a:xfrm>
            <a:off x="7795470" y="2079310"/>
            <a:ext cx="3713018" cy="369332"/>
          </a:xfrm>
          <a:prstGeom prst="rect">
            <a:avLst/>
          </a:prstGeom>
          <a:noFill/>
        </p:spPr>
        <p:txBody>
          <a:bodyPr wrap="square" rtlCol="0">
            <a:spAutoFit/>
          </a:bodyPr>
          <a:lstStyle/>
          <a:p>
            <a:r>
              <a:rPr lang="en-US" dirty="0">
                <a:solidFill>
                  <a:srgbClr val="0028F0"/>
                </a:solidFill>
                <a:latin typeface="Comic Sans MS" panose="030F0702030302020204" pitchFamily="66" charset="0"/>
              </a:rPr>
              <a:t>Blurring</a:t>
            </a:r>
          </a:p>
        </p:txBody>
      </p:sp>
    </p:spTree>
    <p:extLst>
      <p:ext uri="{BB962C8B-B14F-4D97-AF65-F5344CB8AC3E}">
        <p14:creationId xmlns:p14="http://schemas.microsoft.com/office/powerpoint/2010/main" val="3549522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0C24-76D5-4F98-98DD-CE5EEEABD58B}"/>
              </a:ext>
            </a:extLst>
          </p:cNvPr>
          <p:cNvSpPr>
            <a:spLocks noGrp="1"/>
          </p:cNvSpPr>
          <p:nvPr>
            <p:ph type="title"/>
          </p:nvPr>
        </p:nvSpPr>
        <p:spPr/>
        <p:txBody>
          <a:bodyPr/>
          <a:lstStyle/>
          <a:p>
            <a:r>
              <a:rPr lang="en-US" dirty="0"/>
              <a:t>Other types of Filters</a:t>
            </a:r>
          </a:p>
        </p:txBody>
      </p:sp>
      <p:pic>
        <p:nvPicPr>
          <p:cNvPr id="5" name="Picture 4">
            <a:extLst>
              <a:ext uri="{FF2B5EF4-FFF2-40B4-BE49-F238E27FC236}">
                <a16:creationId xmlns:a16="http://schemas.microsoft.com/office/drawing/2014/main" id="{314D1BC6-E33B-4421-82D8-D11E5C12A55E}"/>
              </a:ext>
            </a:extLst>
          </p:cNvPr>
          <p:cNvPicPr>
            <a:picLocks noChangeAspect="1"/>
          </p:cNvPicPr>
          <p:nvPr/>
        </p:nvPicPr>
        <p:blipFill>
          <a:blip r:embed="rId2"/>
          <a:stretch>
            <a:fillRect/>
          </a:stretch>
        </p:blipFill>
        <p:spPr>
          <a:xfrm>
            <a:off x="3433329" y="1388225"/>
            <a:ext cx="5048250" cy="5021719"/>
          </a:xfrm>
          <a:prstGeom prst="rect">
            <a:avLst/>
          </a:prstGeom>
        </p:spPr>
      </p:pic>
    </p:spTree>
    <p:extLst>
      <p:ext uri="{BB962C8B-B14F-4D97-AF65-F5344CB8AC3E}">
        <p14:creationId xmlns:p14="http://schemas.microsoft.com/office/powerpoint/2010/main" val="2165329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0C24-76D5-4F98-98DD-CE5EEEABD58B}"/>
              </a:ext>
            </a:extLst>
          </p:cNvPr>
          <p:cNvSpPr>
            <a:spLocks noGrp="1"/>
          </p:cNvSpPr>
          <p:nvPr>
            <p:ph type="title"/>
          </p:nvPr>
        </p:nvSpPr>
        <p:spPr/>
        <p:txBody>
          <a:bodyPr/>
          <a:lstStyle/>
          <a:p>
            <a:r>
              <a:rPr lang="en-US" dirty="0"/>
              <a:t>A Sharpening Filter</a:t>
            </a:r>
          </a:p>
        </p:txBody>
      </p:sp>
      <p:pic>
        <p:nvPicPr>
          <p:cNvPr id="4" name="Picture 3">
            <a:extLst>
              <a:ext uri="{FF2B5EF4-FFF2-40B4-BE49-F238E27FC236}">
                <a16:creationId xmlns:a16="http://schemas.microsoft.com/office/drawing/2014/main" id="{D122411E-8786-4ED2-9515-0D65D9FC08AB}"/>
              </a:ext>
            </a:extLst>
          </p:cNvPr>
          <p:cNvPicPr>
            <a:picLocks noChangeAspect="1"/>
          </p:cNvPicPr>
          <p:nvPr/>
        </p:nvPicPr>
        <p:blipFill>
          <a:blip r:embed="rId2"/>
          <a:stretch>
            <a:fillRect/>
          </a:stretch>
        </p:blipFill>
        <p:spPr>
          <a:xfrm>
            <a:off x="2632363" y="1496291"/>
            <a:ext cx="6478732" cy="4641273"/>
          </a:xfrm>
          <a:prstGeom prst="rect">
            <a:avLst/>
          </a:prstGeom>
        </p:spPr>
      </p:pic>
    </p:spTree>
    <p:extLst>
      <p:ext uri="{BB962C8B-B14F-4D97-AF65-F5344CB8AC3E}">
        <p14:creationId xmlns:p14="http://schemas.microsoft.com/office/powerpoint/2010/main" val="425527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913A-D439-459F-954D-B0F41A487EAA}"/>
              </a:ext>
            </a:extLst>
          </p:cNvPr>
          <p:cNvSpPr>
            <a:spLocks noGrp="1"/>
          </p:cNvSpPr>
          <p:nvPr>
            <p:ph type="title"/>
          </p:nvPr>
        </p:nvSpPr>
        <p:spPr/>
        <p:txBody>
          <a:bodyPr/>
          <a:lstStyle/>
          <a:p>
            <a:r>
              <a:rPr lang="en-US" dirty="0"/>
              <a:t>A median filter</a:t>
            </a:r>
          </a:p>
        </p:txBody>
      </p:sp>
      <p:sp>
        <p:nvSpPr>
          <p:cNvPr id="3" name="Content Placeholder 2">
            <a:extLst>
              <a:ext uri="{FF2B5EF4-FFF2-40B4-BE49-F238E27FC236}">
                <a16:creationId xmlns:a16="http://schemas.microsoft.com/office/drawing/2014/main" id="{5AF5CB05-599B-4929-BBCF-D275CB2B1B3D}"/>
              </a:ext>
            </a:extLst>
          </p:cNvPr>
          <p:cNvSpPr>
            <a:spLocks noGrp="1"/>
          </p:cNvSpPr>
          <p:nvPr>
            <p:ph sz="quarter" idx="10"/>
          </p:nvPr>
        </p:nvSpPr>
        <p:spPr>
          <a:xfrm>
            <a:off x="539495" y="1435608"/>
            <a:ext cx="10553377" cy="3977640"/>
          </a:xfrm>
        </p:spPr>
        <p:txBody>
          <a:bodyPr>
            <a:normAutofit/>
          </a:bodyPr>
          <a:lstStyle/>
          <a:p>
            <a:pPr marL="0" indent="0">
              <a:buNone/>
            </a:pPr>
            <a:r>
              <a:rPr lang="en-US" sz="2000" dirty="0"/>
              <a:t>Instead of using the mean, one can use the median of the neighboring pixels result in a smoothing non-linear filter which can be used to reduce impulse noise (aka salt-and-pepper noise)</a:t>
            </a:r>
          </a:p>
        </p:txBody>
      </p:sp>
      <p:pic>
        <p:nvPicPr>
          <p:cNvPr id="5" name="Picture 4">
            <a:extLst>
              <a:ext uri="{FF2B5EF4-FFF2-40B4-BE49-F238E27FC236}">
                <a16:creationId xmlns:a16="http://schemas.microsoft.com/office/drawing/2014/main" id="{A9050774-AF72-4F27-9C6B-F9631A09B674}"/>
              </a:ext>
            </a:extLst>
          </p:cNvPr>
          <p:cNvPicPr>
            <a:picLocks noChangeAspect="1"/>
          </p:cNvPicPr>
          <p:nvPr/>
        </p:nvPicPr>
        <p:blipFill>
          <a:blip r:embed="rId2"/>
          <a:stretch>
            <a:fillRect/>
          </a:stretch>
        </p:blipFill>
        <p:spPr>
          <a:xfrm>
            <a:off x="2530764" y="2567419"/>
            <a:ext cx="6660861" cy="3260725"/>
          </a:xfrm>
          <a:prstGeom prst="rect">
            <a:avLst/>
          </a:prstGeom>
        </p:spPr>
      </p:pic>
    </p:spTree>
    <p:extLst>
      <p:ext uri="{BB962C8B-B14F-4D97-AF65-F5344CB8AC3E}">
        <p14:creationId xmlns:p14="http://schemas.microsoft.com/office/powerpoint/2010/main" val="3863890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913A-D439-459F-954D-B0F41A487EAA}"/>
              </a:ext>
            </a:extLst>
          </p:cNvPr>
          <p:cNvSpPr>
            <a:spLocks noGrp="1"/>
          </p:cNvSpPr>
          <p:nvPr>
            <p:ph type="title"/>
          </p:nvPr>
        </p:nvSpPr>
        <p:spPr>
          <a:xfrm>
            <a:off x="530260" y="303200"/>
            <a:ext cx="9888885" cy="640080"/>
          </a:xfrm>
        </p:spPr>
        <p:txBody>
          <a:bodyPr/>
          <a:lstStyle/>
          <a:p>
            <a:r>
              <a:rPr lang="en-US" dirty="0"/>
              <a:t>What can a median filter achieve? Answer is: A LOT</a:t>
            </a:r>
          </a:p>
        </p:txBody>
      </p:sp>
      <p:pic>
        <p:nvPicPr>
          <p:cNvPr id="8" name="Picture 7">
            <a:extLst>
              <a:ext uri="{FF2B5EF4-FFF2-40B4-BE49-F238E27FC236}">
                <a16:creationId xmlns:a16="http://schemas.microsoft.com/office/drawing/2014/main" id="{9DBB4A6A-F293-4633-9CFF-61CD30C9F6C0}"/>
              </a:ext>
            </a:extLst>
          </p:cNvPr>
          <p:cNvPicPr>
            <a:picLocks noChangeAspect="1"/>
          </p:cNvPicPr>
          <p:nvPr/>
        </p:nvPicPr>
        <p:blipFill>
          <a:blip r:embed="rId2"/>
          <a:stretch>
            <a:fillRect/>
          </a:stretch>
        </p:blipFill>
        <p:spPr>
          <a:xfrm>
            <a:off x="2472534" y="1676687"/>
            <a:ext cx="7059393" cy="4400840"/>
          </a:xfrm>
          <a:prstGeom prst="rect">
            <a:avLst/>
          </a:prstGeom>
        </p:spPr>
      </p:pic>
    </p:spTree>
    <p:extLst>
      <p:ext uri="{BB962C8B-B14F-4D97-AF65-F5344CB8AC3E}">
        <p14:creationId xmlns:p14="http://schemas.microsoft.com/office/powerpoint/2010/main" val="2163990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5BEA-50C3-4D72-ACE8-1D99538C1F13}"/>
              </a:ext>
            </a:extLst>
          </p:cNvPr>
          <p:cNvSpPr>
            <a:spLocks noGrp="1"/>
          </p:cNvSpPr>
          <p:nvPr>
            <p:ph type="title"/>
          </p:nvPr>
        </p:nvSpPr>
        <p:spPr/>
        <p:txBody>
          <a:bodyPr/>
          <a:lstStyle/>
          <a:p>
            <a:r>
              <a:rPr lang="en-US" dirty="0"/>
              <a:t>Mathematical representation</a:t>
            </a:r>
          </a:p>
        </p:txBody>
      </p:sp>
      <p:sp>
        <p:nvSpPr>
          <p:cNvPr id="3" name="Content Placeholder 2">
            <a:extLst>
              <a:ext uri="{FF2B5EF4-FFF2-40B4-BE49-F238E27FC236}">
                <a16:creationId xmlns:a16="http://schemas.microsoft.com/office/drawing/2014/main" id="{687F53F0-F5BC-47F6-91AB-6B7E61DB2D8A}"/>
              </a:ext>
            </a:extLst>
          </p:cNvPr>
          <p:cNvSpPr>
            <a:spLocks noGrp="1"/>
          </p:cNvSpPr>
          <p:nvPr>
            <p:ph sz="quarter" idx="10"/>
          </p:nvPr>
        </p:nvSpPr>
        <p:spPr>
          <a:xfrm>
            <a:off x="539495" y="1435608"/>
            <a:ext cx="10809319" cy="3977640"/>
          </a:xfrm>
        </p:spPr>
        <p:txBody>
          <a:bodyPr>
            <a:normAutofit/>
          </a:bodyPr>
          <a:lstStyle/>
          <a:p>
            <a:r>
              <a:rPr lang="en-US" sz="2000" dirty="0"/>
              <a:t>Remember an image is simply a f(x, y)?</a:t>
            </a:r>
          </a:p>
          <a:p>
            <a:r>
              <a:rPr lang="en-US" sz="2000" dirty="0"/>
              <a:t>Applying a Filter, g(</a:t>
            </a:r>
            <a:r>
              <a:rPr lang="en-US" sz="2000" dirty="0" err="1"/>
              <a:t>x,y</a:t>
            </a:r>
            <a:r>
              <a:rPr lang="en-US" sz="2000" dirty="0"/>
              <a:t>) on top of f(x, y) is mathematically called a Convolution operation</a:t>
            </a:r>
          </a:p>
        </p:txBody>
      </p:sp>
      <p:pic>
        <p:nvPicPr>
          <p:cNvPr id="10" name="Picture 9">
            <a:extLst>
              <a:ext uri="{FF2B5EF4-FFF2-40B4-BE49-F238E27FC236}">
                <a16:creationId xmlns:a16="http://schemas.microsoft.com/office/drawing/2014/main" id="{C188695D-6525-4FE6-9A66-B896CC919207}"/>
              </a:ext>
            </a:extLst>
          </p:cNvPr>
          <p:cNvPicPr>
            <a:picLocks noChangeAspect="1"/>
          </p:cNvPicPr>
          <p:nvPr/>
        </p:nvPicPr>
        <p:blipFill>
          <a:blip r:embed="rId2"/>
          <a:stretch>
            <a:fillRect/>
          </a:stretch>
        </p:blipFill>
        <p:spPr>
          <a:xfrm>
            <a:off x="3821978" y="3817620"/>
            <a:ext cx="4695825" cy="1943100"/>
          </a:xfrm>
          <a:prstGeom prst="rect">
            <a:avLst/>
          </a:prstGeom>
        </p:spPr>
      </p:pic>
      <p:pic>
        <p:nvPicPr>
          <p:cNvPr id="12" name="Picture 11">
            <a:extLst>
              <a:ext uri="{FF2B5EF4-FFF2-40B4-BE49-F238E27FC236}">
                <a16:creationId xmlns:a16="http://schemas.microsoft.com/office/drawing/2014/main" id="{0ED16603-DDCA-4B81-95BB-51CAF5673234}"/>
              </a:ext>
            </a:extLst>
          </p:cNvPr>
          <p:cNvPicPr>
            <a:picLocks noChangeAspect="1"/>
          </p:cNvPicPr>
          <p:nvPr/>
        </p:nvPicPr>
        <p:blipFill>
          <a:blip r:embed="rId3"/>
          <a:stretch>
            <a:fillRect/>
          </a:stretch>
        </p:blipFill>
        <p:spPr>
          <a:xfrm>
            <a:off x="794326" y="2560769"/>
            <a:ext cx="7277100" cy="361950"/>
          </a:xfrm>
          <a:prstGeom prst="rect">
            <a:avLst/>
          </a:prstGeom>
        </p:spPr>
      </p:pic>
      <p:pic>
        <p:nvPicPr>
          <p:cNvPr id="14" name="Picture 13">
            <a:extLst>
              <a:ext uri="{FF2B5EF4-FFF2-40B4-BE49-F238E27FC236}">
                <a16:creationId xmlns:a16="http://schemas.microsoft.com/office/drawing/2014/main" id="{DD07C534-DEE3-4C4F-A5D4-4567E68866D4}"/>
              </a:ext>
            </a:extLst>
          </p:cNvPr>
          <p:cNvPicPr>
            <a:picLocks noChangeAspect="1"/>
          </p:cNvPicPr>
          <p:nvPr/>
        </p:nvPicPr>
        <p:blipFill>
          <a:blip r:embed="rId4"/>
          <a:stretch>
            <a:fillRect/>
          </a:stretch>
        </p:blipFill>
        <p:spPr>
          <a:xfrm>
            <a:off x="914977" y="3078417"/>
            <a:ext cx="5419725" cy="314325"/>
          </a:xfrm>
          <a:prstGeom prst="rect">
            <a:avLst/>
          </a:prstGeom>
        </p:spPr>
      </p:pic>
      <p:pic>
        <p:nvPicPr>
          <p:cNvPr id="16" name="Picture 15">
            <a:extLst>
              <a:ext uri="{FF2B5EF4-FFF2-40B4-BE49-F238E27FC236}">
                <a16:creationId xmlns:a16="http://schemas.microsoft.com/office/drawing/2014/main" id="{407111EA-27C3-4EC2-9A6C-062B28B3EC49}"/>
              </a:ext>
            </a:extLst>
          </p:cNvPr>
          <p:cNvPicPr>
            <a:picLocks noChangeAspect="1"/>
          </p:cNvPicPr>
          <p:nvPr/>
        </p:nvPicPr>
        <p:blipFill>
          <a:blip r:embed="rId5"/>
          <a:stretch>
            <a:fillRect/>
          </a:stretch>
        </p:blipFill>
        <p:spPr>
          <a:xfrm>
            <a:off x="6420763" y="3015686"/>
            <a:ext cx="2952750" cy="352425"/>
          </a:xfrm>
          <a:prstGeom prst="rect">
            <a:avLst/>
          </a:prstGeom>
        </p:spPr>
      </p:pic>
      <p:sp>
        <p:nvSpPr>
          <p:cNvPr id="17" name="TextBox 16">
            <a:extLst>
              <a:ext uri="{FF2B5EF4-FFF2-40B4-BE49-F238E27FC236}">
                <a16:creationId xmlns:a16="http://schemas.microsoft.com/office/drawing/2014/main" id="{75C3DADB-B80D-4E46-AC7F-85024F403D0D}"/>
              </a:ext>
            </a:extLst>
          </p:cNvPr>
          <p:cNvSpPr txBox="1"/>
          <p:nvPr/>
        </p:nvSpPr>
        <p:spPr>
          <a:xfrm>
            <a:off x="794326" y="6038969"/>
            <a:ext cx="5375564" cy="369332"/>
          </a:xfrm>
          <a:prstGeom prst="rect">
            <a:avLst/>
          </a:prstGeom>
          <a:noFill/>
        </p:spPr>
        <p:txBody>
          <a:bodyPr wrap="square" rtlCol="0">
            <a:spAutoFit/>
          </a:bodyPr>
          <a:lstStyle/>
          <a:p>
            <a:r>
              <a:rPr lang="en-US" dirty="0">
                <a:latin typeface="Comic Sans MS" panose="030F0702030302020204" pitchFamily="66" charset="0"/>
              </a:rPr>
              <a:t>An image filter is a 2D Convolution operation</a:t>
            </a:r>
          </a:p>
        </p:txBody>
      </p:sp>
    </p:spTree>
    <p:extLst>
      <p:ext uri="{BB962C8B-B14F-4D97-AF65-F5344CB8AC3E}">
        <p14:creationId xmlns:p14="http://schemas.microsoft.com/office/powerpoint/2010/main" val="1087782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AD2B-21A1-F818-1F1D-6AB8EE547D3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A8AAA21-D0F4-EA0D-6048-838755C459D5}"/>
              </a:ext>
            </a:extLst>
          </p:cNvPr>
          <p:cNvSpPr>
            <a:spLocks noGrp="1"/>
          </p:cNvSpPr>
          <p:nvPr>
            <p:ph sz="quarter" idx="10"/>
          </p:nvPr>
        </p:nvSpPr>
        <p:spPr>
          <a:xfrm>
            <a:off x="965009" y="1629623"/>
            <a:ext cx="9980631" cy="4330269"/>
          </a:xfrm>
        </p:spPr>
        <p:txBody>
          <a:bodyPr/>
          <a:lstStyle/>
          <a:p>
            <a:r>
              <a:rPr lang="en-US" dirty="0"/>
              <a:t>Overview</a:t>
            </a:r>
          </a:p>
          <a:p>
            <a:r>
              <a:rPr lang="en-US" dirty="0"/>
              <a:t>Computer Vision without Deep Learning</a:t>
            </a:r>
          </a:p>
          <a:p>
            <a:pPr lvl="1"/>
            <a:r>
              <a:rPr lang="en-US" dirty="0"/>
              <a:t>Filter</a:t>
            </a:r>
          </a:p>
          <a:p>
            <a:r>
              <a:rPr lang="en-US" dirty="0"/>
              <a:t>Computer Vision with Deep Learning</a:t>
            </a:r>
          </a:p>
          <a:p>
            <a:pPr lvl="1"/>
            <a:r>
              <a:rPr lang="en-US" dirty="0"/>
              <a:t>Basic Ideas</a:t>
            </a:r>
          </a:p>
          <a:p>
            <a:pPr lvl="1"/>
            <a:r>
              <a:rPr lang="en-US" dirty="0"/>
              <a:t>Convolution</a:t>
            </a:r>
          </a:p>
          <a:p>
            <a:pPr lvl="1"/>
            <a:r>
              <a:rPr lang="en-US" dirty="0"/>
              <a:t>Pooling</a:t>
            </a:r>
          </a:p>
          <a:p>
            <a:pPr lvl="1"/>
            <a:r>
              <a:rPr lang="en-US" dirty="0"/>
              <a:t>Fully Connected Layer</a:t>
            </a:r>
          </a:p>
        </p:txBody>
      </p:sp>
    </p:spTree>
    <p:extLst>
      <p:ext uri="{BB962C8B-B14F-4D97-AF65-F5344CB8AC3E}">
        <p14:creationId xmlns:p14="http://schemas.microsoft.com/office/powerpoint/2010/main" val="142511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CC3A-BCD3-5022-38FE-4CD02BA6D628}"/>
              </a:ext>
            </a:extLst>
          </p:cNvPr>
          <p:cNvSpPr>
            <a:spLocks noGrp="1"/>
          </p:cNvSpPr>
          <p:nvPr>
            <p:ph type="title"/>
          </p:nvPr>
        </p:nvSpPr>
        <p:spPr/>
        <p:txBody>
          <a:bodyPr/>
          <a:lstStyle/>
          <a:p>
            <a:r>
              <a:rPr lang="en-US" dirty="0"/>
              <a:t>More examples</a:t>
            </a:r>
          </a:p>
        </p:txBody>
      </p:sp>
      <p:sp>
        <p:nvSpPr>
          <p:cNvPr id="5" name="TextBox 4">
            <a:extLst>
              <a:ext uri="{FF2B5EF4-FFF2-40B4-BE49-F238E27FC236}">
                <a16:creationId xmlns:a16="http://schemas.microsoft.com/office/drawing/2014/main" id="{2AFE4BDB-A1F2-E4CC-6E0D-06B85CD4551D}"/>
              </a:ext>
            </a:extLst>
          </p:cNvPr>
          <p:cNvSpPr txBox="1"/>
          <p:nvPr/>
        </p:nvSpPr>
        <p:spPr>
          <a:xfrm>
            <a:off x="7972852" y="495377"/>
            <a:ext cx="3203090" cy="369332"/>
          </a:xfrm>
          <a:prstGeom prst="rect">
            <a:avLst/>
          </a:prstGeom>
          <a:noFill/>
        </p:spPr>
        <p:txBody>
          <a:bodyPr wrap="square">
            <a:spAutoFit/>
          </a:bodyPr>
          <a:lstStyle/>
          <a:p>
            <a:r>
              <a:rPr lang="en-US" dirty="0">
                <a:hlinkClick r:id="rId2"/>
              </a:rPr>
              <a:t>Ref: But what is a convolution? </a:t>
            </a:r>
            <a:endParaRPr lang="en-US" dirty="0"/>
          </a:p>
        </p:txBody>
      </p:sp>
      <p:pic>
        <p:nvPicPr>
          <p:cNvPr id="7" name="Picture 6">
            <a:extLst>
              <a:ext uri="{FF2B5EF4-FFF2-40B4-BE49-F238E27FC236}">
                <a16:creationId xmlns:a16="http://schemas.microsoft.com/office/drawing/2014/main" id="{E588A399-3C37-568A-B93F-BFBE5F4DE536}"/>
              </a:ext>
            </a:extLst>
          </p:cNvPr>
          <p:cNvPicPr>
            <a:picLocks noChangeAspect="1"/>
          </p:cNvPicPr>
          <p:nvPr/>
        </p:nvPicPr>
        <p:blipFill>
          <a:blip r:embed="rId3"/>
          <a:stretch>
            <a:fillRect/>
          </a:stretch>
        </p:blipFill>
        <p:spPr>
          <a:xfrm>
            <a:off x="6425902" y="1425791"/>
            <a:ext cx="4750040" cy="2502318"/>
          </a:xfrm>
          <a:prstGeom prst="rect">
            <a:avLst/>
          </a:prstGeom>
        </p:spPr>
      </p:pic>
      <p:pic>
        <p:nvPicPr>
          <p:cNvPr id="9" name="Picture 8">
            <a:extLst>
              <a:ext uri="{FF2B5EF4-FFF2-40B4-BE49-F238E27FC236}">
                <a16:creationId xmlns:a16="http://schemas.microsoft.com/office/drawing/2014/main" id="{E751B798-0F1F-8D3D-47BD-47F12DF02F33}"/>
              </a:ext>
            </a:extLst>
          </p:cNvPr>
          <p:cNvPicPr>
            <a:picLocks noChangeAspect="1"/>
          </p:cNvPicPr>
          <p:nvPr/>
        </p:nvPicPr>
        <p:blipFill>
          <a:blip r:embed="rId4"/>
          <a:stretch>
            <a:fillRect/>
          </a:stretch>
        </p:blipFill>
        <p:spPr>
          <a:xfrm>
            <a:off x="2901371" y="1425791"/>
            <a:ext cx="2486025" cy="1724025"/>
          </a:xfrm>
          <a:prstGeom prst="rect">
            <a:avLst/>
          </a:prstGeom>
        </p:spPr>
      </p:pic>
      <p:pic>
        <p:nvPicPr>
          <p:cNvPr id="11" name="Picture 10">
            <a:extLst>
              <a:ext uri="{FF2B5EF4-FFF2-40B4-BE49-F238E27FC236}">
                <a16:creationId xmlns:a16="http://schemas.microsoft.com/office/drawing/2014/main" id="{D015D298-F020-4214-572A-E6BA9A36ACA8}"/>
              </a:ext>
            </a:extLst>
          </p:cNvPr>
          <p:cNvPicPr>
            <a:picLocks noChangeAspect="1"/>
          </p:cNvPicPr>
          <p:nvPr/>
        </p:nvPicPr>
        <p:blipFill>
          <a:blip r:embed="rId5"/>
          <a:stretch>
            <a:fillRect/>
          </a:stretch>
        </p:blipFill>
        <p:spPr>
          <a:xfrm>
            <a:off x="6425902" y="4167305"/>
            <a:ext cx="4750040" cy="2257889"/>
          </a:xfrm>
          <a:prstGeom prst="rect">
            <a:avLst/>
          </a:prstGeom>
        </p:spPr>
      </p:pic>
      <p:pic>
        <p:nvPicPr>
          <p:cNvPr id="13" name="Picture 12">
            <a:extLst>
              <a:ext uri="{FF2B5EF4-FFF2-40B4-BE49-F238E27FC236}">
                <a16:creationId xmlns:a16="http://schemas.microsoft.com/office/drawing/2014/main" id="{7274CEAC-5D16-51E8-EDC6-E607E6B4F3D9}"/>
              </a:ext>
            </a:extLst>
          </p:cNvPr>
          <p:cNvPicPr>
            <a:picLocks noChangeAspect="1"/>
          </p:cNvPicPr>
          <p:nvPr/>
        </p:nvPicPr>
        <p:blipFill>
          <a:blip r:embed="rId6"/>
          <a:stretch>
            <a:fillRect/>
          </a:stretch>
        </p:blipFill>
        <p:spPr>
          <a:xfrm>
            <a:off x="3198943" y="4426715"/>
            <a:ext cx="1304925" cy="1295400"/>
          </a:xfrm>
          <a:prstGeom prst="rect">
            <a:avLst/>
          </a:prstGeom>
        </p:spPr>
      </p:pic>
      <p:sp>
        <p:nvSpPr>
          <p:cNvPr id="15" name="TextBox 14">
            <a:extLst>
              <a:ext uri="{FF2B5EF4-FFF2-40B4-BE49-F238E27FC236}">
                <a16:creationId xmlns:a16="http://schemas.microsoft.com/office/drawing/2014/main" id="{0EF69D90-A1B6-4BEA-0FE6-D49FB8B04674}"/>
              </a:ext>
            </a:extLst>
          </p:cNvPr>
          <p:cNvSpPr txBox="1"/>
          <p:nvPr/>
        </p:nvSpPr>
        <p:spPr>
          <a:xfrm>
            <a:off x="609151" y="2155811"/>
            <a:ext cx="1397542" cy="369332"/>
          </a:xfrm>
          <a:prstGeom prst="rect">
            <a:avLst/>
          </a:prstGeom>
          <a:noFill/>
        </p:spPr>
        <p:txBody>
          <a:bodyPr wrap="square">
            <a:spAutoFit/>
          </a:bodyPr>
          <a:lstStyle/>
          <a:p>
            <a:r>
              <a:rPr lang="en-US" dirty="0"/>
              <a:t>(from 8:30)</a:t>
            </a:r>
          </a:p>
        </p:txBody>
      </p:sp>
      <p:sp>
        <p:nvSpPr>
          <p:cNvPr id="16" name="TextBox 15">
            <a:extLst>
              <a:ext uri="{FF2B5EF4-FFF2-40B4-BE49-F238E27FC236}">
                <a16:creationId xmlns:a16="http://schemas.microsoft.com/office/drawing/2014/main" id="{EA50A2F0-64C6-A010-6E7F-B5EEC890C416}"/>
              </a:ext>
            </a:extLst>
          </p:cNvPr>
          <p:cNvSpPr txBox="1"/>
          <p:nvPr/>
        </p:nvSpPr>
        <p:spPr>
          <a:xfrm>
            <a:off x="521207" y="4571828"/>
            <a:ext cx="1397542" cy="369332"/>
          </a:xfrm>
          <a:prstGeom prst="rect">
            <a:avLst/>
          </a:prstGeom>
          <a:noFill/>
        </p:spPr>
        <p:txBody>
          <a:bodyPr wrap="square">
            <a:spAutoFit/>
          </a:bodyPr>
          <a:lstStyle/>
          <a:p>
            <a:r>
              <a:rPr lang="en-US" dirty="0"/>
              <a:t>(from 12:00)</a:t>
            </a:r>
          </a:p>
        </p:txBody>
      </p:sp>
      <p:sp>
        <p:nvSpPr>
          <p:cNvPr id="17" name="TextBox 16">
            <a:extLst>
              <a:ext uri="{FF2B5EF4-FFF2-40B4-BE49-F238E27FC236}">
                <a16:creationId xmlns:a16="http://schemas.microsoft.com/office/drawing/2014/main" id="{FE49B7AE-C9C4-1CE6-9B01-FA722CFA74C5}"/>
              </a:ext>
            </a:extLst>
          </p:cNvPr>
          <p:cNvSpPr txBox="1"/>
          <p:nvPr/>
        </p:nvSpPr>
        <p:spPr>
          <a:xfrm>
            <a:off x="521207" y="3743443"/>
            <a:ext cx="4115339" cy="369332"/>
          </a:xfrm>
          <a:prstGeom prst="rect">
            <a:avLst/>
          </a:prstGeom>
          <a:noFill/>
        </p:spPr>
        <p:txBody>
          <a:bodyPr wrap="square" rtlCol="0">
            <a:spAutoFit/>
          </a:bodyPr>
          <a:lstStyle/>
          <a:p>
            <a:r>
              <a:rPr lang="en-US" dirty="0">
                <a:solidFill>
                  <a:srgbClr val="0028F0"/>
                </a:solidFill>
                <a:latin typeface="Comic Sans MS" panose="030F0702030302020204" pitchFamily="66" charset="0"/>
              </a:rPr>
              <a:t>Filter for picking up vertical edges</a:t>
            </a:r>
          </a:p>
        </p:txBody>
      </p:sp>
      <p:sp>
        <p:nvSpPr>
          <p:cNvPr id="18" name="TextBox 17">
            <a:extLst>
              <a:ext uri="{FF2B5EF4-FFF2-40B4-BE49-F238E27FC236}">
                <a16:creationId xmlns:a16="http://schemas.microsoft.com/office/drawing/2014/main" id="{BA174B2B-CE6D-0FB1-ACBD-608C07CC6175}"/>
              </a:ext>
            </a:extLst>
          </p:cNvPr>
          <p:cNvSpPr txBox="1"/>
          <p:nvPr/>
        </p:nvSpPr>
        <p:spPr>
          <a:xfrm>
            <a:off x="609151" y="1556953"/>
            <a:ext cx="2060628" cy="369332"/>
          </a:xfrm>
          <a:prstGeom prst="rect">
            <a:avLst/>
          </a:prstGeom>
          <a:noFill/>
        </p:spPr>
        <p:txBody>
          <a:bodyPr wrap="square" rtlCol="0">
            <a:spAutoFit/>
          </a:bodyPr>
          <a:lstStyle/>
          <a:p>
            <a:r>
              <a:rPr lang="en-US" dirty="0">
                <a:solidFill>
                  <a:srgbClr val="0028F0"/>
                </a:solidFill>
                <a:latin typeface="Comic Sans MS" panose="030F0702030302020204" pitchFamily="66" charset="0"/>
              </a:rPr>
              <a:t>Blurring</a:t>
            </a:r>
          </a:p>
        </p:txBody>
      </p:sp>
    </p:spTree>
    <p:extLst>
      <p:ext uri="{BB962C8B-B14F-4D97-AF65-F5344CB8AC3E}">
        <p14:creationId xmlns:p14="http://schemas.microsoft.com/office/powerpoint/2010/main" val="3843513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AD2B-21A1-F818-1F1D-6AB8EE547D3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A8AAA21-D0F4-EA0D-6048-838755C459D5}"/>
              </a:ext>
            </a:extLst>
          </p:cNvPr>
          <p:cNvSpPr>
            <a:spLocks noGrp="1"/>
          </p:cNvSpPr>
          <p:nvPr>
            <p:ph sz="quarter" idx="10"/>
          </p:nvPr>
        </p:nvSpPr>
        <p:spPr>
          <a:xfrm>
            <a:off x="965009" y="1629623"/>
            <a:ext cx="9980631" cy="4330269"/>
          </a:xfrm>
        </p:spPr>
        <p:txBody>
          <a:bodyPr/>
          <a:lstStyle/>
          <a:p>
            <a:r>
              <a:rPr lang="en-US" dirty="0">
                <a:solidFill>
                  <a:schemeClr val="bg1">
                    <a:lumMod val="75000"/>
                  </a:schemeClr>
                </a:solidFill>
              </a:rPr>
              <a:t>Overview</a:t>
            </a:r>
          </a:p>
          <a:p>
            <a:r>
              <a:rPr lang="en-US" dirty="0">
                <a:solidFill>
                  <a:schemeClr val="bg1">
                    <a:lumMod val="75000"/>
                  </a:schemeClr>
                </a:solidFill>
              </a:rPr>
              <a:t>Computer Vision without Deep Learning</a:t>
            </a:r>
          </a:p>
          <a:p>
            <a:pPr lvl="1"/>
            <a:r>
              <a:rPr lang="en-US" dirty="0">
                <a:solidFill>
                  <a:schemeClr val="bg1">
                    <a:lumMod val="75000"/>
                  </a:schemeClr>
                </a:solidFill>
              </a:rPr>
              <a:t>Filter</a:t>
            </a:r>
          </a:p>
          <a:p>
            <a:r>
              <a:rPr lang="en-US" dirty="0"/>
              <a:t>Computer Vision with Deep Learning</a:t>
            </a:r>
          </a:p>
          <a:p>
            <a:pPr lvl="1"/>
            <a:r>
              <a:rPr lang="en-US" dirty="0"/>
              <a:t>Basic Ideas</a:t>
            </a:r>
          </a:p>
          <a:p>
            <a:pPr lvl="1"/>
            <a:r>
              <a:rPr lang="en-US" dirty="0"/>
              <a:t>Convolution</a:t>
            </a:r>
          </a:p>
          <a:p>
            <a:pPr lvl="1"/>
            <a:r>
              <a:rPr lang="en-US" dirty="0">
                <a:solidFill>
                  <a:schemeClr val="bg1">
                    <a:lumMod val="75000"/>
                  </a:schemeClr>
                </a:solidFill>
              </a:rPr>
              <a:t>Pooling</a:t>
            </a:r>
          </a:p>
          <a:p>
            <a:pPr lvl="1"/>
            <a:r>
              <a:rPr lang="en-US" dirty="0">
                <a:solidFill>
                  <a:schemeClr val="bg1">
                    <a:lumMod val="75000"/>
                  </a:schemeClr>
                </a:solidFill>
              </a:rPr>
              <a:t>Fully Connected Layer</a:t>
            </a:r>
          </a:p>
        </p:txBody>
      </p:sp>
    </p:spTree>
    <p:extLst>
      <p:ext uri="{BB962C8B-B14F-4D97-AF65-F5344CB8AC3E}">
        <p14:creationId xmlns:p14="http://schemas.microsoft.com/office/powerpoint/2010/main" val="2667869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233F-E453-4038-AE70-00843ED8BB98}"/>
              </a:ext>
            </a:extLst>
          </p:cNvPr>
          <p:cNvSpPr>
            <a:spLocks noGrp="1"/>
          </p:cNvSpPr>
          <p:nvPr>
            <p:ph type="title"/>
          </p:nvPr>
        </p:nvSpPr>
        <p:spPr/>
        <p:txBody>
          <a:bodyPr/>
          <a:lstStyle/>
          <a:p>
            <a:r>
              <a:rPr lang="en-US" dirty="0"/>
              <a:t>How do Deep Learning recognize images</a:t>
            </a:r>
          </a:p>
        </p:txBody>
      </p:sp>
      <p:sp>
        <p:nvSpPr>
          <p:cNvPr id="3" name="Content Placeholder 2">
            <a:extLst>
              <a:ext uri="{FF2B5EF4-FFF2-40B4-BE49-F238E27FC236}">
                <a16:creationId xmlns:a16="http://schemas.microsoft.com/office/drawing/2014/main" id="{FBAEAE16-517C-47A2-944C-06F2CF1321CC}"/>
              </a:ext>
            </a:extLst>
          </p:cNvPr>
          <p:cNvSpPr>
            <a:spLocks noGrp="1"/>
          </p:cNvSpPr>
          <p:nvPr>
            <p:ph sz="quarter" idx="10"/>
          </p:nvPr>
        </p:nvSpPr>
        <p:spPr>
          <a:xfrm>
            <a:off x="640940" y="1440179"/>
            <a:ext cx="10911282" cy="4819944"/>
          </a:xfrm>
        </p:spPr>
        <p:txBody>
          <a:bodyPr>
            <a:noAutofit/>
          </a:bodyPr>
          <a:lstStyle/>
          <a:p>
            <a:r>
              <a:rPr lang="en-US" sz="2400" dirty="0"/>
              <a:t>Remember we call attributes as features in machine learning?</a:t>
            </a:r>
          </a:p>
          <a:p>
            <a:endParaRPr lang="en-US" sz="2400" dirty="0"/>
          </a:p>
          <a:p>
            <a:r>
              <a:rPr lang="en-US" sz="2400" dirty="0"/>
              <a:t>Remember the essence of machine learning when compare with traditional expert systems in AI where the emphasis was knowledge representation is automated feature engineering?</a:t>
            </a:r>
          </a:p>
          <a:p>
            <a:endParaRPr lang="en-US" sz="2400" dirty="0"/>
          </a:p>
          <a:p>
            <a:r>
              <a:rPr lang="en-US" sz="2400" dirty="0"/>
              <a:t>In computer vision, recognizing an image requires capture of specific features of an object (such as a Cat) which translates into locating and identifying edges, corners, certain shapes?</a:t>
            </a:r>
          </a:p>
          <a:p>
            <a:endParaRPr lang="en-US" sz="2400" dirty="0"/>
          </a:p>
          <a:p>
            <a:r>
              <a:rPr lang="en-US" sz="2400" dirty="0"/>
              <a:t>The main idea is to use Neural Network to automatically </a:t>
            </a:r>
            <a:r>
              <a:rPr lang="en-US" sz="2400" u="sng" dirty="0"/>
              <a:t>learn the values of the Filters </a:t>
            </a:r>
            <a:r>
              <a:rPr lang="en-US" sz="2400" dirty="0"/>
              <a:t>in various part (</a:t>
            </a:r>
            <a:r>
              <a:rPr lang="en-US" sz="2400" dirty="0" err="1"/>
              <a:t>ie</a:t>
            </a:r>
            <a:r>
              <a:rPr lang="en-US" sz="2400" dirty="0"/>
              <a:t> local area) of the picture</a:t>
            </a:r>
          </a:p>
        </p:txBody>
      </p:sp>
    </p:spTree>
    <p:extLst>
      <p:ext uri="{BB962C8B-B14F-4D97-AF65-F5344CB8AC3E}">
        <p14:creationId xmlns:p14="http://schemas.microsoft.com/office/powerpoint/2010/main" val="351299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233F-E453-4038-AE70-00843ED8BB98}"/>
              </a:ext>
            </a:extLst>
          </p:cNvPr>
          <p:cNvSpPr>
            <a:spLocks noGrp="1"/>
          </p:cNvSpPr>
          <p:nvPr>
            <p:ph type="title"/>
          </p:nvPr>
        </p:nvSpPr>
        <p:spPr/>
        <p:txBody>
          <a:bodyPr/>
          <a:lstStyle/>
          <a:p>
            <a:r>
              <a:rPr lang="en-US" dirty="0"/>
              <a:t>How do Deep Learning recognize images</a:t>
            </a:r>
          </a:p>
        </p:txBody>
      </p:sp>
      <p:sp>
        <p:nvSpPr>
          <p:cNvPr id="3" name="Content Placeholder 2">
            <a:extLst>
              <a:ext uri="{FF2B5EF4-FFF2-40B4-BE49-F238E27FC236}">
                <a16:creationId xmlns:a16="http://schemas.microsoft.com/office/drawing/2014/main" id="{FBAEAE16-517C-47A2-944C-06F2CF1321CC}"/>
              </a:ext>
            </a:extLst>
          </p:cNvPr>
          <p:cNvSpPr>
            <a:spLocks noGrp="1"/>
          </p:cNvSpPr>
          <p:nvPr>
            <p:ph sz="quarter" idx="10"/>
          </p:nvPr>
        </p:nvSpPr>
        <p:spPr>
          <a:xfrm>
            <a:off x="521207" y="1331537"/>
            <a:ext cx="11245413" cy="5131443"/>
          </a:xfrm>
        </p:spPr>
        <p:txBody>
          <a:bodyPr>
            <a:normAutofit fontScale="25000" lnSpcReduction="20000"/>
          </a:bodyPr>
          <a:lstStyle/>
          <a:p>
            <a:r>
              <a:rPr lang="en-US" sz="8800" dirty="0"/>
              <a:t>Apply well-defined filter means identifying and isolating important features of the image</a:t>
            </a:r>
          </a:p>
          <a:p>
            <a:endParaRPr lang="en-US" sz="8800" dirty="0"/>
          </a:p>
          <a:p>
            <a:r>
              <a:rPr lang="en-US" sz="8800" dirty="0"/>
              <a:t>Use neural network to </a:t>
            </a:r>
            <a:r>
              <a:rPr lang="en-US" sz="8800" i="1" u="sng" dirty="0"/>
              <a:t>automatically discover the appropriate filters </a:t>
            </a:r>
            <a:r>
              <a:rPr lang="en-US" sz="8800" dirty="0"/>
              <a:t>to fit the label means we rely the neural network to discover what are the best features that characterize the object.</a:t>
            </a:r>
          </a:p>
          <a:p>
            <a:endParaRPr lang="en-US" sz="8800" dirty="0"/>
          </a:p>
          <a:p>
            <a:pPr algn="l" fontAlgn="base"/>
            <a:r>
              <a:rPr lang="en-US" sz="8800" b="0" dirty="0">
                <a:solidFill>
                  <a:srgbClr val="555555"/>
                </a:solidFill>
                <a:effectLst/>
              </a:rPr>
              <a:t>A convolution is the simple application of a filter to an input that results in an activation. Repeated application of the same filter to an input results in a map of activations called a </a:t>
            </a:r>
            <a:r>
              <a:rPr lang="en-US" sz="8800" b="0" i="1" u="sng" dirty="0">
                <a:solidFill>
                  <a:srgbClr val="555555"/>
                </a:solidFill>
                <a:effectLst/>
              </a:rPr>
              <a:t>feature map</a:t>
            </a:r>
            <a:r>
              <a:rPr lang="en-US" sz="8800" b="0" dirty="0">
                <a:solidFill>
                  <a:srgbClr val="555555"/>
                </a:solidFill>
                <a:effectLst/>
              </a:rPr>
              <a:t>, indicating the locations and strength of a detected feature in an input, such as an image.</a:t>
            </a:r>
          </a:p>
          <a:p>
            <a:pPr algn="l" fontAlgn="base"/>
            <a:endParaRPr lang="en-US" sz="8800" b="0" dirty="0">
              <a:solidFill>
                <a:srgbClr val="555555"/>
              </a:solidFill>
              <a:effectLst/>
            </a:endParaRPr>
          </a:p>
          <a:p>
            <a:pPr algn="l" fontAlgn="base"/>
            <a:r>
              <a:rPr lang="en-US" sz="8800" b="0" dirty="0">
                <a:solidFill>
                  <a:srgbClr val="555555"/>
                </a:solidFill>
                <a:effectLst/>
              </a:rPr>
              <a:t>The innovation of convolutional neural networks is the ability to automatically learn a </a:t>
            </a:r>
            <a:r>
              <a:rPr lang="en-US" sz="8800" b="0" i="1" u="sng" dirty="0">
                <a:solidFill>
                  <a:srgbClr val="555555"/>
                </a:solidFill>
                <a:effectLst/>
              </a:rPr>
              <a:t>large number of filters in parallel </a:t>
            </a:r>
            <a:r>
              <a:rPr lang="en-US" sz="8800" b="0" dirty="0">
                <a:solidFill>
                  <a:srgbClr val="555555"/>
                </a:solidFill>
                <a:effectLst/>
              </a:rPr>
              <a:t>specific to a training dataset under the constraints of a specific predictive modeling problem, such as image classification. The result is </a:t>
            </a:r>
            <a:r>
              <a:rPr lang="en-US" sz="8800" b="0" i="1" u="sng" dirty="0">
                <a:solidFill>
                  <a:srgbClr val="555555"/>
                </a:solidFill>
                <a:effectLst/>
              </a:rPr>
              <a:t>highly specific features that can be detected anywhere on input images</a:t>
            </a:r>
            <a:r>
              <a:rPr lang="en-US" sz="8800" b="0" dirty="0">
                <a:solidFill>
                  <a:srgbClr val="555555"/>
                </a:solidFill>
                <a:effectLst/>
              </a:rPr>
              <a:t>.</a:t>
            </a:r>
          </a:p>
          <a:p>
            <a:endParaRPr lang="en-US" sz="2800" dirty="0"/>
          </a:p>
        </p:txBody>
      </p:sp>
    </p:spTree>
    <p:extLst>
      <p:ext uri="{BB962C8B-B14F-4D97-AF65-F5344CB8AC3E}">
        <p14:creationId xmlns:p14="http://schemas.microsoft.com/office/powerpoint/2010/main" val="38747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612CB1-7887-4E7F-947E-EE7F6F1035C4}"/>
              </a:ext>
            </a:extLst>
          </p:cNvPr>
          <p:cNvPicPr>
            <a:picLocks noChangeAspect="1"/>
          </p:cNvPicPr>
          <p:nvPr/>
        </p:nvPicPr>
        <p:blipFill>
          <a:blip r:embed="rId2"/>
          <a:stretch>
            <a:fillRect/>
          </a:stretch>
        </p:blipFill>
        <p:spPr>
          <a:xfrm>
            <a:off x="6386732" y="1407665"/>
            <a:ext cx="5131661" cy="3698637"/>
          </a:xfrm>
          <a:prstGeom prst="rect">
            <a:avLst/>
          </a:prstGeom>
        </p:spPr>
      </p:pic>
      <p:sp>
        <p:nvSpPr>
          <p:cNvPr id="7" name="Title 1">
            <a:extLst>
              <a:ext uri="{FF2B5EF4-FFF2-40B4-BE49-F238E27FC236}">
                <a16:creationId xmlns:a16="http://schemas.microsoft.com/office/drawing/2014/main" id="{E18C2AC6-3DB3-40C4-A416-B1376D5E8B6F}"/>
              </a:ext>
            </a:extLst>
          </p:cNvPr>
          <p:cNvSpPr txBox="1">
            <a:spLocks/>
          </p:cNvSpPr>
          <p:nvPr/>
        </p:nvSpPr>
        <p:spPr>
          <a:xfrm>
            <a:off x="673607" y="306139"/>
            <a:ext cx="6877119" cy="64008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chemeClr val="bg2">
                    <a:lumMod val="25000"/>
                  </a:schemeClr>
                </a:solidFill>
                <a:latin typeface="+mj-lt"/>
                <a:ea typeface="+mj-ea"/>
                <a:cs typeface="+mj-cs"/>
              </a:defRPr>
            </a:lvl1pPr>
          </a:lstStyle>
          <a:p>
            <a:r>
              <a:rPr lang="en-US" dirty="0">
                <a:solidFill>
                  <a:srgbClr val="0028F0"/>
                </a:solidFill>
                <a:latin typeface="Comic Sans MS" panose="030F0702030302020204" pitchFamily="66" charset="0"/>
              </a:rPr>
              <a:t>How do Deep Learning recognize images</a:t>
            </a:r>
          </a:p>
        </p:txBody>
      </p:sp>
      <p:sp>
        <p:nvSpPr>
          <p:cNvPr id="2" name="TextBox 1">
            <a:extLst>
              <a:ext uri="{FF2B5EF4-FFF2-40B4-BE49-F238E27FC236}">
                <a16:creationId xmlns:a16="http://schemas.microsoft.com/office/drawing/2014/main" id="{883C4717-D8EB-4FE9-968C-20C40809E94B}"/>
              </a:ext>
            </a:extLst>
          </p:cNvPr>
          <p:cNvSpPr txBox="1"/>
          <p:nvPr/>
        </p:nvSpPr>
        <p:spPr>
          <a:xfrm>
            <a:off x="892127" y="1448257"/>
            <a:ext cx="5329384" cy="1477328"/>
          </a:xfrm>
          <a:prstGeom prst="rect">
            <a:avLst/>
          </a:prstGeom>
          <a:noFill/>
        </p:spPr>
        <p:txBody>
          <a:bodyPr wrap="square" rtlCol="0">
            <a:spAutoFit/>
          </a:bodyPr>
          <a:lstStyle/>
          <a:p>
            <a:r>
              <a:rPr lang="en-US" dirty="0">
                <a:latin typeface="Comic Sans MS" panose="030F0702030302020204" pitchFamily="66" charset="0"/>
              </a:rPr>
              <a:t>Convolute =&gt; Activate =&gt; Pooling</a:t>
            </a:r>
          </a:p>
          <a:p>
            <a:r>
              <a:rPr lang="en-US" dirty="0">
                <a:latin typeface="Comic Sans MS" panose="030F0702030302020204" pitchFamily="66" charset="0"/>
              </a:rPr>
              <a:t>Convolute =&gt; Activate =&gt; Pooling</a:t>
            </a:r>
          </a:p>
          <a:p>
            <a:r>
              <a:rPr lang="en-US" dirty="0">
                <a:latin typeface="Comic Sans MS" panose="030F0702030302020204" pitchFamily="66" charset="0"/>
              </a:rPr>
              <a:t>…</a:t>
            </a:r>
          </a:p>
          <a:p>
            <a:pPr marL="285750" indent="-285750">
              <a:buFont typeface="Symbol" panose="05050102010706020507" pitchFamily="18" charset="2"/>
              <a:buChar char="Þ"/>
            </a:pPr>
            <a:r>
              <a:rPr lang="en-US" dirty="0">
                <a:latin typeface="Comic Sans MS" panose="030F0702030302020204" pitchFamily="66" charset="0"/>
              </a:rPr>
              <a:t>Fully Connected</a:t>
            </a:r>
          </a:p>
          <a:p>
            <a:pPr marL="285750" indent="-285750">
              <a:buFont typeface="Symbol" panose="05050102010706020507" pitchFamily="18" charset="2"/>
              <a:buChar char="Þ"/>
            </a:pPr>
            <a:r>
              <a:rPr lang="en-US" dirty="0">
                <a:latin typeface="Comic Sans MS" panose="030F0702030302020204" pitchFamily="66" charset="0"/>
              </a:rPr>
              <a:t>Output</a:t>
            </a:r>
          </a:p>
        </p:txBody>
      </p:sp>
      <p:sp>
        <p:nvSpPr>
          <p:cNvPr id="3" name="TextBox 2">
            <a:extLst>
              <a:ext uri="{FF2B5EF4-FFF2-40B4-BE49-F238E27FC236}">
                <a16:creationId xmlns:a16="http://schemas.microsoft.com/office/drawing/2014/main" id="{21401EE8-CFB4-42DE-5640-FEED455E0E2C}"/>
              </a:ext>
            </a:extLst>
          </p:cNvPr>
          <p:cNvSpPr txBox="1"/>
          <p:nvPr/>
        </p:nvSpPr>
        <p:spPr>
          <a:xfrm>
            <a:off x="892127" y="4144224"/>
            <a:ext cx="6079041" cy="1631216"/>
          </a:xfrm>
          <a:prstGeom prst="rect">
            <a:avLst/>
          </a:prstGeom>
          <a:noFill/>
        </p:spPr>
        <p:txBody>
          <a:bodyPr wrap="square" rtlCol="0">
            <a:spAutoFit/>
          </a:bodyPr>
          <a:lstStyle/>
          <a:p>
            <a:r>
              <a:rPr lang="en-US" sz="2000" dirty="0">
                <a:solidFill>
                  <a:srgbClr val="0028F0"/>
                </a:solidFill>
                <a:latin typeface="Comic Sans MS" panose="030F0702030302020204" pitchFamily="66" charset="0"/>
              </a:rPr>
              <a:t>Convolute:  </a:t>
            </a:r>
            <a:r>
              <a:rPr lang="en-US" sz="2000" dirty="0">
                <a:latin typeface="Comic Sans MS" panose="030F0702030302020204" pitchFamily="66" charset="0"/>
              </a:rPr>
              <a:t>Discover filter to identify feature</a:t>
            </a:r>
          </a:p>
          <a:p>
            <a:r>
              <a:rPr lang="en-US" sz="2000" dirty="0">
                <a:solidFill>
                  <a:srgbClr val="0028F0"/>
                </a:solidFill>
                <a:latin typeface="Comic Sans MS" panose="030F0702030302020204" pitchFamily="66" charset="0"/>
              </a:rPr>
              <a:t>Activate:  </a:t>
            </a:r>
            <a:r>
              <a:rPr lang="en-US" sz="2000" dirty="0">
                <a:latin typeface="Comic Sans MS" panose="030F0702030302020204" pitchFamily="66" charset="0"/>
              </a:rPr>
              <a:t>Pick only the ones that are important</a:t>
            </a:r>
          </a:p>
          <a:p>
            <a:r>
              <a:rPr lang="en-US" sz="2000" dirty="0">
                <a:solidFill>
                  <a:srgbClr val="0028F0"/>
                </a:solidFill>
                <a:latin typeface="Comic Sans MS" panose="030F0702030302020204" pitchFamily="66" charset="0"/>
              </a:rPr>
              <a:t>Pooling:   </a:t>
            </a:r>
            <a:r>
              <a:rPr lang="en-US" sz="2000" dirty="0">
                <a:latin typeface="Comic Sans MS" panose="030F0702030302020204" pitchFamily="66" charset="0"/>
              </a:rPr>
              <a:t>Reduce overfitting, solve the translation and rotational invariant challenge</a:t>
            </a:r>
          </a:p>
          <a:p>
            <a:r>
              <a:rPr lang="en-US" sz="2000" dirty="0">
                <a:solidFill>
                  <a:srgbClr val="0028F0"/>
                </a:solidFill>
                <a:latin typeface="Comic Sans MS" panose="030F0702030302020204" pitchFamily="66" charset="0"/>
              </a:rPr>
              <a:t>FC: </a:t>
            </a:r>
            <a:r>
              <a:rPr lang="en-US" sz="2000" dirty="0">
                <a:latin typeface="Comic Sans MS" panose="030F0702030302020204" pitchFamily="66" charset="0"/>
              </a:rPr>
              <a:t>Standard Neural Network ways of fitting</a:t>
            </a:r>
          </a:p>
        </p:txBody>
      </p:sp>
    </p:spTree>
    <p:extLst>
      <p:ext uri="{BB962C8B-B14F-4D97-AF65-F5344CB8AC3E}">
        <p14:creationId xmlns:p14="http://schemas.microsoft.com/office/powerpoint/2010/main" val="2447662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5F64-D763-4FF1-908D-EC33E3A58F97}"/>
              </a:ext>
            </a:extLst>
          </p:cNvPr>
          <p:cNvSpPr>
            <a:spLocks noGrp="1"/>
          </p:cNvSpPr>
          <p:nvPr>
            <p:ph type="title"/>
          </p:nvPr>
        </p:nvSpPr>
        <p:spPr>
          <a:xfrm>
            <a:off x="539495" y="483058"/>
            <a:ext cx="6877119" cy="529859"/>
          </a:xfrm>
        </p:spPr>
        <p:txBody>
          <a:bodyPr/>
          <a:lstStyle/>
          <a:p>
            <a:r>
              <a:rPr lang="en-US" dirty="0"/>
              <a:t>Convolution</a:t>
            </a:r>
          </a:p>
        </p:txBody>
      </p:sp>
      <p:sp>
        <p:nvSpPr>
          <p:cNvPr id="3" name="Content Placeholder 2">
            <a:extLst>
              <a:ext uri="{FF2B5EF4-FFF2-40B4-BE49-F238E27FC236}">
                <a16:creationId xmlns:a16="http://schemas.microsoft.com/office/drawing/2014/main" id="{BB29278F-C60D-45AD-8109-067684290D10}"/>
              </a:ext>
            </a:extLst>
          </p:cNvPr>
          <p:cNvSpPr>
            <a:spLocks noGrp="1"/>
          </p:cNvSpPr>
          <p:nvPr>
            <p:ph sz="quarter" idx="10"/>
          </p:nvPr>
        </p:nvSpPr>
        <p:spPr>
          <a:xfrm>
            <a:off x="539495" y="1290627"/>
            <a:ext cx="11207028" cy="1781631"/>
          </a:xfrm>
        </p:spPr>
        <p:txBody>
          <a:bodyPr>
            <a:normAutofit fontScale="92500"/>
          </a:bodyPr>
          <a:lstStyle/>
          <a:p>
            <a:r>
              <a:rPr lang="en-US" sz="1800" dirty="0"/>
              <a:t>Convolutional layers are comprised of filters which is a small window (usually 3x3) that slide through the input image (input feature map) to generate a small size output feature map.</a:t>
            </a:r>
          </a:p>
          <a:p>
            <a:r>
              <a:rPr lang="en-US" sz="1800" dirty="0"/>
              <a:t>The distance that filter is moved across the input map from previous layer activation is referred to as the </a:t>
            </a:r>
            <a:r>
              <a:rPr lang="en-US" sz="1800" u="sng" dirty="0"/>
              <a:t>stride</a:t>
            </a:r>
            <a:r>
              <a:rPr lang="en-US" sz="1800" dirty="0"/>
              <a:t> which is usually 1 by default. A stride of 2 with a 2x2 filter will guarantee that there is no overlap</a:t>
            </a:r>
          </a:p>
          <a:p>
            <a:r>
              <a:rPr lang="en-US" sz="1800" dirty="0"/>
              <a:t>If the size of the previous layer is not divisible by the size of the filters receptive field, one may need to provide zero padding to avoid reading off the edge of the input feature map</a:t>
            </a:r>
          </a:p>
        </p:txBody>
      </p:sp>
      <p:sp>
        <p:nvSpPr>
          <p:cNvPr id="4" name="TextBox 3">
            <a:extLst>
              <a:ext uri="{FF2B5EF4-FFF2-40B4-BE49-F238E27FC236}">
                <a16:creationId xmlns:a16="http://schemas.microsoft.com/office/drawing/2014/main" id="{A17D32D3-970D-46E9-8AE5-B023EB678AE2}"/>
              </a:ext>
            </a:extLst>
          </p:cNvPr>
          <p:cNvSpPr txBox="1"/>
          <p:nvPr/>
        </p:nvSpPr>
        <p:spPr>
          <a:xfrm>
            <a:off x="5114611" y="6241129"/>
            <a:ext cx="6772589" cy="461665"/>
          </a:xfrm>
          <a:prstGeom prst="rect">
            <a:avLst/>
          </a:prstGeom>
          <a:noFill/>
        </p:spPr>
        <p:txBody>
          <a:bodyPr wrap="square" rtlCol="0">
            <a:spAutoFit/>
          </a:bodyPr>
          <a:lstStyle/>
          <a:p>
            <a:r>
              <a:rPr lang="en-US" sz="1200" dirty="0">
                <a:hlinkClick r:id="rId2"/>
              </a:rPr>
              <a:t>https://www.youtube.com/watch?v=Jy9-aGMB_TE&amp;ab_channel=Simplilearn</a:t>
            </a:r>
            <a:r>
              <a:rPr lang="en-US" sz="1200" dirty="0"/>
              <a:t>  start from 11:00</a:t>
            </a:r>
          </a:p>
          <a:p>
            <a:endParaRPr lang="en-US" sz="1200" dirty="0"/>
          </a:p>
        </p:txBody>
      </p:sp>
      <p:pic>
        <p:nvPicPr>
          <p:cNvPr id="6" name="Picture 5">
            <a:extLst>
              <a:ext uri="{FF2B5EF4-FFF2-40B4-BE49-F238E27FC236}">
                <a16:creationId xmlns:a16="http://schemas.microsoft.com/office/drawing/2014/main" id="{E1CEECE5-B4AC-41C8-8D03-8AC0BCBD0AA5}"/>
              </a:ext>
            </a:extLst>
          </p:cNvPr>
          <p:cNvPicPr>
            <a:picLocks noChangeAspect="1"/>
          </p:cNvPicPr>
          <p:nvPr/>
        </p:nvPicPr>
        <p:blipFill>
          <a:blip r:embed="rId3"/>
          <a:stretch>
            <a:fillRect/>
          </a:stretch>
        </p:blipFill>
        <p:spPr>
          <a:xfrm>
            <a:off x="1487773" y="3639930"/>
            <a:ext cx="7858125" cy="2562225"/>
          </a:xfrm>
          <a:prstGeom prst="rect">
            <a:avLst/>
          </a:prstGeom>
        </p:spPr>
      </p:pic>
      <p:sp>
        <p:nvSpPr>
          <p:cNvPr id="8" name="TextBox 7">
            <a:extLst>
              <a:ext uri="{FF2B5EF4-FFF2-40B4-BE49-F238E27FC236}">
                <a16:creationId xmlns:a16="http://schemas.microsoft.com/office/drawing/2014/main" id="{6DCADC76-94E4-4065-9D50-7F73D3D8C26E}"/>
              </a:ext>
            </a:extLst>
          </p:cNvPr>
          <p:cNvSpPr txBox="1"/>
          <p:nvPr/>
        </p:nvSpPr>
        <p:spPr>
          <a:xfrm>
            <a:off x="710317" y="3244664"/>
            <a:ext cx="9492938" cy="646331"/>
          </a:xfrm>
          <a:prstGeom prst="rect">
            <a:avLst/>
          </a:prstGeom>
          <a:noFill/>
        </p:spPr>
        <p:txBody>
          <a:bodyPr wrap="square" rtlCol="0">
            <a:spAutoFit/>
          </a:bodyPr>
          <a:lstStyle/>
          <a:p>
            <a:r>
              <a:rPr lang="en-US" sz="1800" dirty="0">
                <a:solidFill>
                  <a:srgbClr val="0028F0"/>
                </a:solidFill>
                <a:latin typeface="Comic Sans MS" panose="030F0702030302020204" pitchFamily="66" charset="0"/>
              </a:rPr>
              <a:t>Example: work this out yourself to see if you can compute the output as shown</a:t>
            </a:r>
          </a:p>
          <a:p>
            <a:endParaRPr lang="en-US" dirty="0"/>
          </a:p>
        </p:txBody>
      </p:sp>
      <p:sp>
        <p:nvSpPr>
          <p:cNvPr id="9" name="TextBox 8">
            <a:extLst>
              <a:ext uri="{FF2B5EF4-FFF2-40B4-BE49-F238E27FC236}">
                <a16:creationId xmlns:a16="http://schemas.microsoft.com/office/drawing/2014/main" id="{539446CC-77C3-4D01-9905-1916A524AAAB}"/>
              </a:ext>
            </a:extLst>
          </p:cNvPr>
          <p:cNvSpPr txBox="1"/>
          <p:nvPr/>
        </p:nvSpPr>
        <p:spPr>
          <a:xfrm>
            <a:off x="8543654" y="4921042"/>
            <a:ext cx="2461846" cy="646331"/>
          </a:xfrm>
          <a:prstGeom prst="rect">
            <a:avLst/>
          </a:prstGeom>
          <a:noFill/>
        </p:spPr>
        <p:txBody>
          <a:bodyPr wrap="square" rtlCol="0">
            <a:spAutoFit/>
          </a:bodyPr>
          <a:lstStyle/>
          <a:p>
            <a:r>
              <a:rPr lang="en-US" dirty="0">
                <a:latin typeface="Comic Sans MS" panose="030F0702030302020204" pitchFamily="66" charset="0"/>
              </a:rPr>
              <a:t>&lt;= Also called output 	feature map</a:t>
            </a:r>
          </a:p>
        </p:txBody>
      </p:sp>
    </p:spTree>
    <p:extLst>
      <p:ext uri="{BB962C8B-B14F-4D97-AF65-F5344CB8AC3E}">
        <p14:creationId xmlns:p14="http://schemas.microsoft.com/office/powerpoint/2010/main" val="1064724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EFB2-4A6C-44EE-BE9D-E1D38F1AC384}"/>
              </a:ext>
            </a:extLst>
          </p:cNvPr>
          <p:cNvSpPr>
            <a:spLocks noGrp="1"/>
          </p:cNvSpPr>
          <p:nvPr>
            <p:ph type="title"/>
          </p:nvPr>
        </p:nvSpPr>
        <p:spPr/>
        <p:txBody>
          <a:bodyPr/>
          <a:lstStyle/>
          <a:p>
            <a:r>
              <a:rPr lang="en-US" dirty="0"/>
              <a:t>Convolution</a:t>
            </a:r>
          </a:p>
        </p:txBody>
      </p:sp>
      <p:sp>
        <p:nvSpPr>
          <p:cNvPr id="3" name="Content Placeholder 2">
            <a:extLst>
              <a:ext uri="{FF2B5EF4-FFF2-40B4-BE49-F238E27FC236}">
                <a16:creationId xmlns:a16="http://schemas.microsoft.com/office/drawing/2014/main" id="{D0098F04-2EE7-4EBE-8FB6-88B49CD809CD}"/>
              </a:ext>
            </a:extLst>
          </p:cNvPr>
          <p:cNvSpPr>
            <a:spLocks noGrp="1"/>
          </p:cNvSpPr>
          <p:nvPr>
            <p:ph sz="quarter" idx="10"/>
          </p:nvPr>
        </p:nvSpPr>
        <p:spPr>
          <a:xfrm>
            <a:off x="539496" y="1435608"/>
            <a:ext cx="11116592" cy="4683838"/>
          </a:xfrm>
        </p:spPr>
        <p:txBody>
          <a:bodyPr>
            <a:normAutofit fontScale="92500" lnSpcReduction="20000"/>
          </a:bodyPr>
          <a:lstStyle/>
          <a:p>
            <a:pPr marL="0" indent="0">
              <a:buNone/>
            </a:pPr>
            <a:r>
              <a:rPr lang="en-US" sz="2400" dirty="0"/>
              <a:t>Quick Review Question</a:t>
            </a:r>
          </a:p>
          <a:p>
            <a:pPr marL="0" indent="0">
              <a:buNone/>
            </a:pPr>
            <a:endParaRPr lang="en-US" sz="2400" dirty="0"/>
          </a:p>
          <a:p>
            <a:pPr lvl="1"/>
            <a:r>
              <a:rPr lang="en-US" sz="2400" dirty="0"/>
              <a:t>Applying a 3x3 filter onto a 5x5 input feature map  will produce a 3x3 output feature map</a:t>
            </a:r>
          </a:p>
          <a:p>
            <a:pPr marL="457200" lvl="1" indent="0">
              <a:buNone/>
            </a:pPr>
            <a:endParaRPr lang="en-US" sz="2400" dirty="0"/>
          </a:p>
          <a:p>
            <a:pPr marL="914400" lvl="1" indent="-457200">
              <a:buFont typeface="+mj-lt"/>
              <a:buAutoNum type="arabicPeriod"/>
            </a:pPr>
            <a:r>
              <a:rPr lang="en-US" sz="2400" dirty="0"/>
              <a:t>What is the size of the output feature map on a 28x28 input feature map with a 3x3 filter?</a:t>
            </a:r>
          </a:p>
          <a:p>
            <a:pPr lvl="1"/>
            <a:endParaRPr lang="en-US" sz="2400" dirty="0"/>
          </a:p>
          <a:p>
            <a:pPr marL="457200" lvl="1" indent="0">
              <a:buNone/>
            </a:pPr>
            <a:r>
              <a:rPr lang="en-US" sz="2400" dirty="0"/>
              <a:t>Answer: 26x26</a:t>
            </a:r>
          </a:p>
          <a:p>
            <a:pPr marL="457200" lvl="1" indent="0">
              <a:buNone/>
            </a:pPr>
            <a:endParaRPr lang="en-US" sz="2400" dirty="0"/>
          </a:p>
          <a:p>
            <a:pPr marL="914400" lvl="1" indent="-457200">
              <a:buFont typeface="+mj-lt"/>
              <a:buAutoNum type="arabicPeriod" startAt="2"/>
            </a:pPr>
            <a:r>
              <a:rPr lang="en-US" sz="2400" dirty="0"/>
              <a:t>If we continue to feed the above output feature map with a 5x5 filter with stride 1, what’s the size of the output feature map after applying the 5x5 filter in the next step?</a:t>
            </a:r>
          </a:p>
          <a:p>
            <a:pPr lvl="1"/>
            <a:endParaRPr lang="en-US" sz="2400" dirty="0"/>
          </a:p>
          <a:p>
            <a:pPr marL="457200" lvl="1" indent="0">
              <a:buNone/>
            </a:pPr>
            <a:r>
              <a:rPr lang="en-US" sz="2400" dirty="0"/>
              <a:t>Answer</a:t>
            </a:r>
            <a:r>
              <a:rPr lang="en-US" sz="2400"/>
              <a:t>: 24x24</a:t>
            </a:r>
            <a:endParaRPr lang="en-US" sz="2400" dirty="0"/>
          </a:p>
        </p:txBody>
      </p:sp>
    </p:spTree>
    <p:extLst>
      <p:ext uri="{BB962C8B-B14F-4D97-AF65-F5344CB8AC3E}">
        <p14:creationId xmlns:p14="http://schemas.microsoft.com/office/powerpoint/2010/main" val="1404424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EFB2-4A6C-44EE-BE9D-E1D38F1AC384}"/>
              </a:ext>
            </a:extLst>
          </p:cNvPr>
          <p:cNvSpPr>
            <a:spLocks noGrp="1"/>
          </p:cNvSpPr>
          <p:nvPr>
            <p:ph type="title"/>
          </p:nvPr>
        </p:nvSpPr>
        <p:spPr/>
        <p:txBody>
          <a:bodyPr/>
          <a:lstStyle/>
          <a:p>
            <a:r>
              <a:rPr lang="en-US" dirty="0"/>
              <a:t>Convolution with depth (RGB)</a:t>
            </a:r>
          </a:p>
        </p:txBody>
      </p:sp>
      <p:pic>
        <p:nvPicPr>
          <p:cNvPr id="3" name="object 3">
            <a:extLst>
              <a:ext uri="{FF2B5EF4-FFF2-40B4-BE49-F238E27FC236}">
                <a16:creationId xmlns:a16="http://schemas.microsoft.com/office/drawing/2014/main" id="{F279936F-8698-8DA7-5FE0-C35B102FBDEA}"/>
              </a:ext>
            </a:extLst>
          </p:cNvPr>
          <p:cNvPicPr/>
          <p:nvPr/>
        </p:nvPicPr>
        <p:blipFill>
          <a:blip r:embed="rId2" cstate="print"/>
          <a:stretch>
            <a:fillRect/>
          </a:stretch>
        </p:blipFill>
        <p:spPr>
          <a:xfrm>
            <a:off x="939924" y="1674970"/>
            <a:ext cx="7165801" cy="4152467"/>
          </a:xfrm>
          <a:prstGeom prst="rect">
            <a:avLst/>
          </a:prstGeom>
        </p:spPr>
      </p:pic>
    </p:spTree>
    <p:extLst>
      <p:ext uri="{BB962C8B-B14F-4D97-AF65-F5344CB8AC3E}">
        <p14:creationId xmlns:p14="http://schemas.microsoft.com/office/powerpoint/2010/main" val="3180847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EFB2-4A6C-44EE-BE9D-E1D38F1AC384}"/>
              </a:ext>
            </a:extLst>
          </p:cNvPr>
          <p:cNvSpPr>
            <a:spLocks noGrp="1"/>
          </p:cNvSpPr>
          <p:nvPr>
            <p:ph type="title"/>
          </p:nvPr>
        </p:nvSpPr>
        <p:spPr/>
        <p:txBody>
          <a:bodyPr/>
          <a:lstStyle/>
          <a:p>
            <a:r>
              <a:rPr lang="en-US" dirty="0"/>
              <a:t>Convolution Layer</a:t>
            </a:r>
          </a:p>
        </p:txBody>
      </p:sp>
      <p:pic>
        <p:nvPicPr>
          <p:cNvPr id="4" name="object 3">
            <a:extLst>
              <a:ext uri="{FF2B5EF4-FFF2-40B4-BE49-F238E27FC236}">
                <a16:creationId xmlns:a16="http://schemas.microsoft.com/office/drawing/2014/main" id="{301E6E5B-548D-816B-6EC9-F2D2EE775AEA}"/>
              </a:ext>
            </a:extLst>
          </p:cNvPr>
          <p:cNvPicPr/>
          <p:nvPr/>
        </p:nvPicPr>
        <p:blipFill>
          <a:blip r:embed="rId2" cstate="print"/>
          <a:stretch>
            <a:fillRect/>
          </a:stretch>
        </p:blipFill>
        <p:spPr>
          <a:xfrm>
            <a:off x="928200" y="1624675"/>
            <a:ext cx="9583318" cy="4187987"/>
          </a:xfrm>
          <a:prstGeom prst="rect">
            <a:avLst/>
          </a:prstGeom>
        </p:spPr>
      </p:pic>
    </p:spTree>
    <p:extLst>
      <p:ext uri="{BB962C8B-B14F-4D97-AF65-F5344CB8AC3E}">
        <p14:creationId xmlns:p14="http://schemas.microsoft.com/office/powerpoint/2010/main" val="3496979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EFB2-4A6C-44EE-BE9D-E1D38F1AC384}"/>
              </a:ext>
            </a:extLst>
          </p:cNvPr>
          <p:cNvSpPr>
            <a:spLocks noGrp="1"/>
          </p:cNvSpPr>
          <p:nvPr>
            <p:ph type="title"/>
          </p:nvPr>
        </p:nvSpPr>
        <p:spPr/>
        <p:txBody>
          <a:bodyPr/>
          <a:lstStyle/>
          <a:p>
            <a:r>
              <a:rPr lang="en-US" dirty="0"/>
              <a:t>Convolution Layer</a:t>
            </a:r>
          </a:p>
        </p:txBody>
      </p:sp>
      <p:grpSp>
        <p:nvGrpSpPr>
          <p:cNvPr id="3" name="object 3">
            <a:extLst>
              <a:ext uri="{FF2B5EF4-FFF2-40B4-BE49-F238E27FC236}">
                <a16:creationId xmlns:a16="http://schemas.microsoft.com/office/drawing/2014/main" id="{F37896C4-D31F-C61E-E203-034079E517A2}"/>
              </a:ext>
            </a:extLst>
          </p:cNvPr>
          <p:cNvGrpSpPr/>
          <p:nvPr/>
        </p:nvGrpSpPr>
        <p:grpSpPr>
          <a:xfrm>
            <a:off x="928200" y="1617774"/>
            <a:ext cx="9583318" cy="4194888"/>
            <a:chOff x="928200" y="1617774"/>
            <a:chExt cx="9583318" cy="4194888"/>
          </a:xfrm>
        </p:grpSpPr>
        <p:pic>
          <p:nvPicPr>
            <p:cNvPr id="5" name="object 4">
              <a:extLst>
                <a:ext uri="{FF2B5EF4-FFF2-40B4-BE49-F238E27FC236}">
                  <a16:creationId xmlns:a16="http://schemas.microsoft.com/office/drawing/2014/main" id="{B359A261-A983-9C7C-F329-FF772000917A}"/>
                </a:ext>
              </a:extLst>
            </p:cNvPr>
            <p:cNvPicPr/>
            <p:nvPr/>
          </p:nvPicPr>
          <p:blipFill>
            <a:blip r:embed="rId2" cstate="print"/>
            <a:stretch>
              <a:fillRect/>
            </a:stretch>
          </p:blipFill>
          <p:spPr>
            <a:xfrm>
              <a:off x="928200" y="1624675"/>
              <a:ext cx="9583318" cy="4187987"/>
            </a:xfrm>
            <a:prstGeom prst="rect">
              <a:avLst/>
            </a:prstGeom>
          </p:spPr>
        </p:pic>
        <p:sp>
          <p:nvSpPr>
            <p:cNvPr id="6" name="object 5">
              <a:extLst>
                <a:ext uri="{FF2B5EF4-FFF2-40B4-BE49-F238E27FC236}">
                  <a16:creationId xmlns:a16="http://schemas.microsoft.com/office/drawing/2014/main" id="{52C32303-876C-8EBF-5F3F-628B3D734D1C}"/>
                </a:ext>
              </a:extLst>
            </p:cNvPr>
            <p:cNvSpPr/>
            <p:nvPr/>
          </p:nvSpPr>
          <p:spPr>
            <a:xfrm>
              <a:off x="4308225" y="2338749"/>
              <a:ext cx="2409190" cy="2004695"/>
            </a:xfrm>
            <a:custGeom>
              <a:avLst/>
              <a:gdLst/>
              <a:ahLst/>
              <a:cxnLst/>
              <a:rect l="l" t="t" r="r" b="b"/>
              <a:pathLst>
                <a:path w="2409190" h="2004695">
                  <a:moveTo>
                    <a:pt x="0" y="334106"/>
                  </a:moveTo>
                  <a:lnTo>
                    <a:pt x="3622" y="284734"/>
                  </a:lnTo>
                  <a:lnTo>
                    <a:pt x="14145" y="237612"/>
                  </a:lnTo>
                  <a:lnTo>
                    <a:pt x="31052" y="193255"/>
                  </a:lnTo>
                  <a:lnTo>
                    <a:pt x="53826" y="152182"/>
                  </a:lnTo>
                  <a:lnTo>
                    <a:pt x="81950" y="114908"/>
                  </a:lnTo>
                  <a:lnTo>
                    <a:pt x="114908" y="81950"/>
                  </a:lnTo>
                  <a:lnTo>
                    <a:pt x="152182" y="53826"/>
                  </a:lnTo>
                  <a:lnTo>
                    <a:pt x="193255" y="31052"/>
                  </a:lnTo>
                  <a:lnTo>
                    <a:pt x="237612" y="14145"/>
                  </a:lnTo>
                  <a:lnTo>
                    <a:pt x="284734" y="3622"/>
                  </a:lnTo>
                  <a:lnTo>
                    <a:pt x="334106" y="0"/>
                  </a:lnTo>
                  <a:lnTo>
                    <a:pt x="2074893" y="0"/>
                  </a:lnTo>
                  <a:lnTo>
                    <a:pt x="2127474" y="4162"/>
                  </a:lnTo>
                  <a:lnTo>
                    <a:pt x="2178287" y="16400"/>
                  </a:lnTo>
                  <a:lnTo>
                    <a:pt x="2226434" y="36343"/>
                  </a:lnTo>
                  <a:lnTo>
                    <a:pt x="2271018" y="63620"/>
                  </a:lnTo>
                  <a:lnTo>
                    <a:pt x="2311142" y="97857"/>
                  </a:lnTo>
                  <a:lnTo>
                    <a:pt x="2345379" y="137981"/>
                  </a:lnTo>
                  <a:lnTo>
                    <a:pt x="2372656" y="182565"/>
                  </a:lnTo>
                  <a:lnTo>
                    <a:pt x="2392599" y="230712"/>
                  </a:lnTo>
                  <a:lnTo>
                    <a:pt x="2404837" y="281525"/>
                  </a:lnTo>
                  <a:lnTo>
                    <a:pt x="2408999" y="334106"/>
                  </a:lnTo>
                  <a:lnTo>
                    <a:pt x="2408999" y="1670493"/>
                  </a:lnTo>
                  <a:lnTo>
                    <a:pt x="2405377" y="1719865"/>
                  </a:lnTo>
                  <a:lnTo>
                    <a:pt x="2394854" y="1766987"/>
                  </a:lnTo>
                  <a:lnTo>
                    <a:pt x="2377947" y="1811344"/>
                  </a:lnTo>
                  <a:lnTo>
                    <a:pt x="2355173" y="1852417"/>
                  </a:lnTo>
                  <a:lnTo>
                    <a:pt x="2327049" y="1889691"/>
                  </a:lnTo>
                  <a:lnTo>
                    <a:pt x="2294091" y="1922649"/>
                  </a:lnTo>
                  <a:lnTo>
                    <a:pt x="2256817" y="1950773"/>
                  </a:lnTo>
                  <a:lnTo>
                    <a:pt x="2215744" y="1973547"/>
                  </a:lnTo>
                  <a:lnTo>
                    <a:pt x="2171387" y="1990454"/>
                  </a:lnTo>
                  <a:lnTo>
                    <a:pt x="2124265" y="2000977"/>
                  </a:lnTo>
                  <a:lnTo>
                    <a:pt x="2074893" y="2004599"/>
                  </a:lnTo>
                  <a:lnTo>
                    <a:pt x="334106" y="2004599"/>
                  </a:lnTo>
                  <a:lnTo>
                    <a:pt x="284734" y="2000977"/>
                  </a:lnTo>
                  <a:lnTo>
                    <a:pt x="237612" y="1990454"/>
                  </a:lnTo>
                  <a:lnTo>
                    <a:pt x="193255" y="1973547"/>
                  </a:lnTo>
                  <a:lnTo>
                    <a:pt x="152182" y="1950773"/>
                  </a:lnTo>
                  <a:lnTo>
                    <a:pt x="114908" y="1922649"/>
                  </a:lnTo>
                  <a:lnTo>
                    <a:pt x="81950" y="1889691"/>
                  </a:lnTo>
                  <a:lnTo>
                    <a:pt x="53826" y="1852417"/>
                  </a:lnTo>
                  <a:lnTo>
                    <a:pt x="31052" y="1811344"/>
                  </a:lnTo>
                  <a:lnTo>
                    <a:pt x="14145" y="1766987"/>
                  </a:lnTo>
                  <a:lnTo>
                    <a:pt x="3622" y="1719865"/>
                  </a:lnTo>
                  <a:lnTo>
                    <a:pt x="0" y="1670493"/>
                  </a:lnTo>
                  <a:lnTo>
                    <a:pt x="0" y="334106"/>
                  </a:lnTo>
                  <a:close/>
                </a:path>
              </a:pathLst>
            </a:custGeom>
            <a:ln w="38099">
              <a:solidFill>
                <a:srgbClr val="0000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6">
              <a:extLst>
                <a:ext uri="{FF2B5EF4-FFF2-40B4-BE49-F238E27FC236}">
                  <a16:creationId xmlns:a16="http://schemas.microsoft.com/office/drawing/2014/main" id="{8F34CA6B-917C-0A6B-27A2-EF142ED970FB}"/>
                </a:ext>
              </a:extLst>
            </p:cNvPr>
            <p:cNvSpPr/>
            <p:nvPr/>
          </p:nvSpPr>
          <p:spPr>
            <a:xfrm>
              <a:off x="7043934" y="1617774"/>
              <a:ext cx="447675" cy="489584"/>
            </a:xfrm>
            <a:custGeom>
              <a:avLst/>
              <a:gdLst/>
              <a:ahLst/>
              <a:cxnLst/>
              <a:rect l="l" t="t" r="r" b="b"/>
              <a:pathLst>
                <a:path w="447675" h="489585">
                  <a:moveTo>
                    <a:pt x="447114" y="0"/>
                  </a:moveTo>
                  <a:lnTo>
                    <a:pt x="0" y="489061"/>
                  </a:lnTo>
                </a:path>
              </a:pathLst>
            </a:custGeom>
            <a:ln w="28574">
              <a:solidFill>
                <a:srgbClr val="0000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8" name="object 7">
              <a:extLst>
                <a:ext uri="{FF2B5EF4-FFF2-40B4-BE49-F238E27FC236}">
                  <a16:creationId xmlns:a16="http://schemas.microsoft.com/office/drawing/2014/main" id="{2B87C98F-5BD6-20A9-6EC8-C92187B7ACDB}"/>
                </a:ext>
              </a:extLst>
            </p:cNvPr>
            <p:cNvPicPr/>
            <p:nvPr/>
          </p:nvPicPr>
          <p:blipFill>
            <a:blip r:embed="rId3" cstate="print"/>
            <a:stretch>
              <a:fillRect/>
            </a:stretch>
          </p:blipFill>
          <p:spPr>
            <a:xfrm>
              <a:off x="6942149" y="2060702"/>
              <a:ext cx="150908" cy="156129"/>
            </a:xfrm>
            <a:prstGeom prst="rect">
              <a:avLst/>
            </a:prstGeom>
          </p:spPr>
        </p:pic>
      </p:grpSp>
      <p:sp>
        <p:nvSpPr>
          <p:cNvPr id="9" name="object 8">
            <a:extLst>
              <a:ext uri="{FF2B5EF4-FFF2-40B4-BE49-F238E27FC236}">
                <a16:creationId xmlns:a16="http://schemas.microsoft.com/office/drawing/2014/main" id="{6A40ED51-16AA-9BCD-709D-66AF87ACA7BF}"/>
              </a:ext>
            </a:extLst>
          </p:cNvPr>
          <p:cNvSpPr txBox="1">
            <a:spLocks/>
          </p:cNvSpPr>
          <p:nvPr/>
        </p:nvSpPr>
        <p:spPr>
          <a:xfrm>
            <a:off x="7778289" y="816772"/>
            <a:ext cx="3850293" cy="1243930"/>
          </a:xfrm>
          <a:prstGeom prst="rect">
            <a:avLst/>
          </a:prstGeom>
        </p:spPr>
        <p:txBody>
          <a:bodyPr vert="horz" wrap="square" lIns="0" tIns="12700" rIns="0" bIns="0" rtlCol="0" anchor="b" anchorCtr="0">
            <a:spAutoFit/>
          </a:bodyPr>
          <a:lstStyle>
            <a:lvl1pPr algn="l" defTabSz="914400" rtl="0" eaLnBrk="1" latinLnBrk="0" hangingPunct="1">
              <a:lnSpc>
                <a:spcPct val="90000"/>
              </a:lnSpc>
              <a:spcBef>
                <a:spcPct val="0"/>
              </a:spcBef>
              <a:buNone/>
              <a:defRPr sz="2800" kern="1200">
                <a:solidFill>
                  <a:srgbClr val="0028F0"/>
                </a:solidFill>
                <a:latin typeface="Comic Sans MS" panose="030F0702030302020204" pitchFamily="66" charset="0"/>
                <a:ea typeface="+mj-ea"/>
                <a:cs typeface="+mj-cs"/>
              </a:defRPr>
            </a:lvl1pPr>
          </a:lstStyle>
          <a:p>
            <a:pPr marL="12700" marR="5080">
              <a:lnSpc>
                <a:spcPct val="100000"/>
              </a:lnSpc>
              <a:spcBef>
                <a:spcPts val="100"/>
              </a:spcBef>
            </a:pPr>
            <a:r>
              <a:rPr lang="en-US" sz="2000" dirty="0">
                <a:solidFill>
                  <a:srgbClr val="0000FF"/>
                </a:solidFill>
              </a:rPr>
              <a:t>In</a:t>
            </a:r>
            <a:r>
              <a:rPr lang="en-US" sz="2000" spc="-35" dirty="0">
                <a:solidFill>
                  <a:srgbClr val="0000FF"/>
                </a:solidFill>
              </a:rPr>
              <a:t> </a:t>
            </a:r>
            <a:r>
              <a:rPr lang="en-US" sz="2000" spc="-50" dirty="0">
                <a:solidFill>
                  <a:srgbClr val="0000FF"/>
                </a:solidFill>
              </a:rPr>
              <a:t>MLP,</a:t>
            </a:r>
            <a:r>
              <a:rPr lang="en-US" sz="2000" spc="-25" dirty="0">
                <a:solidFill>
                  <a:srgbClr val="0000FF"/>
                </a:solidFill>
              </a:rPr>
              <a:t> </a:t>
            </a:r>
            <a:r>
              <a:rPr lang="en-US" sz="2000" dirty="0">
                <a:solidFill>
                  <a:srgbClr val="0000FF"/>
                </a:solidFill>
              </a:rPr>
              <a:t>weights</a:t>
            </a:r>
            <a:r>
              <a:rPr lang="en-US" sz="2000" spc="-25" dirty="0">
                <a:solidFill>
                  <a:srgbClr val="0000FF"/>
                </a:solidFill>
              </a:rPr>
              <a:t> </a:t>
            </a:r>
            <a:r>
              <a:rPr lang="en-US" sz="2000" dirty="0">
                <a:solidFill>
                  <a:srgbClr val="0000FF"/>
                </a:solidFill>
              </a:rPr>
              <a:t>should</a:t>
            </a:r>
            <a:r>
              <a:rPr lang="en-US" sz="2000" spc="-25" dirty="0">
                <a:solidFill>
                  <a:srgbClr val="0000FF"/>
                </a:solidFill>
              </a:rPr>
              <a:t> </a:t>
            </a:r>
            <a:r>
              <a:rPr lang="en-US" sz="2000" dirty="0">
                <a:solidFill>
                  <a:srgbClr val="0000FF"/>
                </a:solidFill>
              </a:rPr>
              <a:t>have</a:t>
            </a:r>
            <a:r>
              <a:rPr lang="en-US" sz="2000" spc="-25" dirty="0">
                <a:solidFill>
                  <a:srgbClr val="0000FF"/>
                </a:solidFill>
              </a:rPr>
              <a:t> </a:t>
            </a:r>
            <a:r>
              <a:rPr lang="en-US" sz="2000" dirty="0">
                <a:solidFill>
                  <a:srgbClr val="0000FF"/>
                </a:solidFill>
              </a:rPr>
              <a:t>the</a:t>
            </a:r>
            <a:r>
              <a:rPr lang="en-US" sz="2000" spc="-25" dirty="0">
                <a:solidFill>
                  <a:srgbClr val="0000FF"/>
                </a:solidFill>
              </a:rPr>
              <a:t> </a:t>
            </a:r>
            <a:r>
              <a:rPr lang="en-US" sz="2000" spc="-20" dirty="0">
                <a:solidFill>
                  <a:srgbClr val="0000FF"/>
                </a:solidFill>
              </a:rPr>
              <a:t>same </a:t>
            </a:r>
            <a:r>
              <a:rPr lang="en-US" sz="2000" dirty="0">
                <a:solidFill>
                  <a:srgbClr val="0000FF"/>
                </a:solidFill>
              </a:rPr>
              <a:t>size</a:t>
            </a:r>
            <a:r>
              <a:rPr lang="en-US" sz="2000" spc="-20" dirty="0">
                <a:solidFill>
                  <a:srgbClr val="0000FF"/>
                </a:solidFill>
              </a:rPr>
              <a:t> </a:t>
            </a:r>
            <a:r>
              <a:rPr lang="en-US" sz="2000" dirty="0">
                <a:solidFill>
                  <a:srgbClr val="0000FF"/>
                </a:solidFill>
              </a:rPr>
              <a:t>as</a:t>
            </a:r>
            <a:r>
              <a:rPr lang="en-US" sz="2000" spc="-15" dirty="0">
                <a:solidFill>
                  <a:srgbClr val="0000FF"/>
                </a:solidFill>
              </a:rPr>
              <a:t> </a:t>
            </a:r>
            <a:r>
              <a:rPr lang="en-US" sz="2000" dirty="0">
                <a:solidFill>
                  <a:srgbClr val="0000FF"/>
                </a:solidFill>
              </a:rPr>
              <a:t>the</a:t>
            </a:r>
            <a:r>
              <a:rPr lang="en-US" sz="2000" spc="-15" dirty="0">
                <a:solidFill>
                  <a:srgbClr val="0000FF"/>
                </a:solidFill>
              </a:rPr>
              <a:t> </a:t>
            </a:r>
            <a:r>
              <a:rPr lang="en-US" sz="2000" dirty="0">
                <a:solidFill>
                  <a:srgbClr val="0000FF"/>
                </a:solidFill>
              </a:rPr>
              <a:t>inputs,</a:t>
            </a:r>
            <a:r>
              <a:rPr lang="en-US" sz="2000" spc="-15" dirty="0">
                <a:solidFill>
                  <a:srgbClr val="0000FF"/>
                </a:solidFill>
              </a:rPr>
              <a:t> </a:t>
            </a:r>
            <a:r>
              <a:rPr lang="en-US" sz="2000" dirty="0">
                <a:solidFill>
                  <a:srgbClr val="0000FF"/>
                </a:solidFill>
              </a:rPr>
              <a:t>but</a:t>
            </a:r>
            <a:r>
              <a:rPr lang="en-US" sz="2000" spc="-15" dirty="0">
                <a:solidFill>
                  <a:srgbClr val="0000FF"/>
                </a:solidFill>
              </a:rPr>
              <a:t> </a:t>
            </a:r>
            <a:r>
              <a:rPr lang="en-US" sz="2000" dirty="0">
                <a:solidFill>
                  <a:srgbClr val="0000FF"/>
                </a:solidFill>
              </a:rPr>
              <a:t>convolution</a:t>
            </a:r>
            <a:r>
              <a:rPr lang="en-US" sz="2000" spc="-15" dirty="0">
                <a:solidFill>
                  <a:srgbClr val="0000FF"/>
                </a:solidFill>
              </a:rPr>
              <a:t> </a:t>
            </a:r>
            <a:r>
              <a:rPr lang="en-US" sz="2000" spc="-20" dirty="0">
                <a:solidFill>
                  <a:srgbClr val="0000FF"/>
                </a:solidFill>
              </a:rPr>
              <a:t>uses </a:t>
            </a:r>
            <a:r>
              <a:rPr lang="en-US" sz="2000" dirty="0">
                <a:solidFill>
                  <a:srgbClr val="0000FF"/>
                </a:solidFill>
              </a:rPr>
              <a:t>much</a:t>
            </a:r>
            <a:r>
              <a:rPr lang="en-US" sz="2000" spc="-10" dirty="0">
                <a:solidFill>
                  <a:srgbClr val="0000FF"/>
                </a:solidFill>
              </a:rPr>
              <a:t> </a:t>
            </a:r>
            <a:r>
              <a:rPr lang="en-US" sz="2000" dirty="0">
                <a:solidFill>
                  <a:srgbClr val="0000FF"/>
                </a:solidFill>
              </a:rPr>
              <a:t>smaller</a:t>
            </a:r>
            <a:r>
              <a:rPr lang="en-US" sz="2000" spc="-5" dirty="0">
                <a:solidFill>
                  <a:srgbClr val="0000FF"/>
                </a:solidFill>
              </a:rPr>
              <a:t> </a:t>
            </a:r>
            <a:r>
              <a:rPr lang="en-US" sz="2000" dirty="0">
                <a:solidFill>
                  <a:srgbClr val="0000FF"/>
                </a:solidFill>
              </a:rPr>
              <a:t>size</a:t>
            </a:r>
            <a:r>
              <a:rPr lang="en-US" sz="2000" spc="-5" dirty="0">
                <a:solidFill>
                  <a:srgbClr val="0000FF"/>
                </a:solidFill>
              </a:rPr>
              <a:t> </a:t>
            </a:r>
            <a:r>
              <a:rPr lang="en-US" sz="2000" dirty="0">
                <a:solidFill>
                  <a:srgbClr val="0000FF"/>
                </a:solidFill>
              </a:rPr>
              <a:t>of</a:t>
            </a:r>
            <a:r>
              <a:rPr lang="en-US" sz="2000" spc="-5" dirty="0">
                <a:solidFill>
                  <a:srgbClr val="0000FF"/>
                </a:solidFill>
              </a:rPr>
              <a:t> </a:t>
            </a:r>
            <a:r>
              <a:rPr lang="en-US" sz="2000" spc="-10" dirty="0">
                <a:solidFill>
                  <a:srgbClr val="0000FF"/>
                </a:solidFill>
              </a:rPr>
              <a:t>weights.</a:t>
            </a:r>
            <a:endParaRPr lang="en-US" sz="2000" dirty="0"/>
          </a:p>
        </p:txBody>
      </p:sp>
    </p:spTree>
    <p:extLst>
      <p:ext uri="{BB962C8B-B14F-4D97-AF65-F5344CB8AC3E}">
        <p14:creationId xmlns:p14="http://schemas.microsoft.com/office/powerpoint/2010/main" val="3288755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cs typeface="Segoe UI Light" panose="020B0502040204020203" pitchFamily="34" charset="0"/>
              </a:rPr>
              <a:t>Deep Learning for Computer Vision</a:t>
            </a:r>
          </a:p>
        </p:txBody>
      </p:sp>
      <p:sp>
        <p:nvSpPr>
          <p:cNvPr id="38" name="Content Placeholder 17"/>
          <p:cNvSpPr txBox="1">
            <a:spLocks/>
          </p:cNvSpPr>
          <p:nvPr/>
        </p:nvSpPr>
        <p:spPr>
          <a:xfrm>
            <a:off x="615829" y="1493241"/>
            <a:ext cx="10899896" cy="132139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sz="1600"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FB5E817-42B8-4EC3-AA38-C31D4502DC95}"/>
              </a:ext>
            </a:extLst>
          </p:cNvPr>
          <p:cNvSpPr txBox="1"/>
          <p:nvPr/>
        </p:nvSpPr>
        <p:spPr>
          <a:xfrm>
            <a:off x="3235491" y="1382021"/>
            <a:ext cx="5660572" cy="523220"/>
          </a:xfrm>
          <a:prstGeom prst="rect">
            <a:avLst/>
          </a:prstGeom>
          <a:noFill/>
        </p:spPr>
        <p:txBody>
          <a:bodyPr wrap="square" rtlCol="0">
            <a:spAutoFit/>
          </a:bodyPr>
          <a:lstStyle/>
          <a:p>
            <a:pPr algn="ctr"/>
            <a:r>
              <a:rPr lang="en-US" sz="2800" dirty="0">
                <a:latin typeface="Comic Sans MS" panose="030F0702030302020204" pitchFamily="66" charset="0"/>
              </a:rPr>
              <a:t>It is where it all started </a:t>
            </a:r>
          </a:p>
        </p:txBody>
      </p:sp>
      <p:pic>
        <p:nvPicPr>
          <p:cNvPr id="6" name="Picture 5">
            <a:extLst>
              <a:ext uri="{FF2B5EF4-FFF2-40B4-BE49-F238E27FC236}">
                <a16:creationId xmlns:a16="http://schemas.microsoft.com/office/drawing/2014/main" id="{FA2804AB-C9EC-43C3-9DF8-89671253DE38}"/>
              </a:ext>
            </a:extLst>
          </p:cNvPr>
          <p:cNvPicPr>
            <a:picLocks noChangeAspect="1"/>
          </p:cNvPicPr>
          <p:nvPr/>
        </p:nvPicPr>
        <p:blipFill>
          <a:blip r:embed="rId2"/>
          <a:stretch>
            <a:fillRect/>
          </a:stretch>
        </p:blipFill>
        <p:spPr>
          <a:xfrm>
            <a:off x="2873829" y="3955740"/>
            <a:ext cx="2419350" cy="2269136"/>
          </a:xfrm>
          <a:prstGeom prst="rect">
            <a:avLst/>
          </a:prstGeom>
        </p:spPr>
      </p:pic>
      <p:pic>
        <p:nvPicPr>
          <p:cNvPr id="9" name="Picture 8">
            <a:extLst>
              <a:ext uri="{FF2B5EF4-FFF2-40B4-BE49-F238E27FC236}">
                <a16:creationId xmlns:a16="http://schemas.microsoft.com/office/drawing/2014/main" id="{4DC4C6BF-A02D-4599-AAB9-07B533C19454}"/>
              </a:ext>
            </a:extLst>
          </p:cNvPr>
          <p:cNvPicPr>
            <a:picLocks noChangeAspect="1"/>
          </p:cNvPicPr>
          <p:nvPr/>
        </p:nvPicPr>
        <p:blipFill>
          <a:blip r:embed="rId3"/>
          <a:stretch>
            <a:fillRect/>
          </a:stretch>
        </p:blipFill>
        <p:spPr>
          <a:xfrm>
            <a:off x="6999513" y="3971389"/>
            <a:ext cx="2577193" cy="2269136"/>
          </a:xfrm>
          <a:prstGeom prst="rect">
            <a:avLst/>
          </a:prstGeom>
        </p:spPr>
      </p:pic>
      <p:sp>
        <p:nvSpPr>
          <p:cNvPr id="10" name="TextBox 9">
            <a:extLst>
              <a:ext uri="{FF2B5EF4-FFF2-40B4-BE49-F238E27FC236}">
                <a16:creationId xmlns:a16="http://schemas.microsoft.com/office/drawing/2014/main" id="{13FA8BDA-6032-4470-B79C-1ABFCAC337E2}"/>
              </a:ext>
            </a:extLst>
          </p:cNvPr>
          <p:cNvSpPr txBox="1"/>
          <p:nvPr/>
        </p:nvSpPr>
        <p:spPr>
          <a:xfrm>
            <a:off x="2917371" y="2410992"/>
            <a:ext cx="6357257" cy="954107"/>
          </a:xfrm>
          <a:prstGeom prst="rect">
            <a:avLst/>
          </a:prstGeom>
          <a:noFill/>
        </p:spPr>
        <p:txBody>
          <a:bodyPr wrap="square" rtlCol="0">
            <a:spAutoFit/>
          </a:bodyPr>
          <a:lstStyle/>
          <a:p>
            <a:pPr algn="ctr"/>
            <a:r>
              <a:rPr lang="en-US" sz="2800" dirty="0">
                <a:latin typeface="Comic Sans MS" panose="030F0702030302020204" pitchFamily="66" charset="0"/>
              </a:rPr>
              <a:t>To decide which one, a dog or a cat you want to adopt as a pet</a:t>
            </a:r>
          </a:p>
        </p:txBody>
      </p:sp>
    </p:spTree>
    <p:extLst>
      <p:ext uri="{BB962C8B-B14F-4D97-AF65-F5344CB8AC3E}">
        <p14:creationId xmlns:p14="http://schemas.microsoft.com/office/powerpoint/2010/main" val="2670525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EFB2-4A6C-44EE-BE9D-E1D38F1AC384}"/>
              </a:ext>
            </a:extLst>
          </p:cNvPr>
          <p:cNvSpPr>
            <a:spLocks noGrp="1"/>
          </p:cNvSpPr>
          <p:nvPr>
            <p:ph type="title"/>
          </p:nvPr>
        </p:nvSpPr>
        <p:spPr/>
        <p:txBody>
          <a:bodyPr/>
          <a:lstStyle/>
          <a:p>
            <a:r>
              <a:rPr lang="en-US" dirty="0"/>
              <a:t>Convolution Layer</a:t>
            </a:r>
          </a:p>
        </p:txBody>
      </p:sp>
      <p:grpSp>
        <p:nvGrpSpPr>
          <p:cNvPr id="10" name="object 3">
            <a:extLst>
              <a:ext uri="{FF2B5EF4-FFF2-40B4-BE49-F238E27FC236}">
                <a16:creationId xmlns:a16="http://schemas.microsoft.com/office/drawing/2014/main" id="{BA20FCC9-C5A1-BC13-93D8-4B33E87A5C84}"/>
              </a:ext>
            </a:extLst>
          </p:cNvPr>
          <p:cNvGrpSpPr/>
          <p:nvPr/>
        </p:nvGrpSpPr>
        <p:grpSpPr>
          <a:xfrm>
            <a:off x="928200" y="1515562"/>
            <a:ext cx="9583420" cy="4297680"/>
            <a:chOff x="928200" y="1515562"/>
            <a:chExt cx="9583420" cy="4297680"/>
          </a:xfrm>
        </p:grpSpPr>
        <p:pic>
          <p:nvPicPr>
            <p:cNvPr id="11" name="object 4">
              <a:extLst>
                <a:ext uri="{FF2B5EF4-FFF2-40B4-BE49-F238E27FC236}">
                  <a16:creationId xmlns:a16="http://schemas.microsoft.com/office/drawing/2014/main" id="{124934D5-B07E-8C54-0CB5-C53E3F17B816}"/>
                </a:ext>
              </a:extLst>
            </p:cNvPr>
            <p:cNvPicPr/>
            <p:nvPr/>
          </p:nvPicPr>
          <p:blipFill>
            <a:blip r:embed="rId2" cstate="print"/>
            <a:stretch>
              <a:fillRect/>
            </a:stretch>
          </p:blipFill>
          <p:spPr>
            <a:xfrm>
              <a:off x="928200" y="1624675"/>
              <a:ext cx="9583318" cy="4187987"/>
            </a:xfrm>
            <a:prstGeom prst="rect">
              <a:avLst/>
            </a:prstGeom>
          </p:spPr>
        </p:pic>
        <p:sp>
          <p:nvSpPr>
            <p:cNvPr id="12" name="object 5">
              <a:extLst>
                <a:ext uri="{FF2B5EF4-FFF2-40B4-BE49-F238E27FC236}">
                  <a16:creationId xmlns:a16="http://schemas.microsoft.com/office/drawing/2014/main" id="{94E908A4-84AB-0C30-5193-0A2184B9C375}"/>
                </a:ext>
              </a:extLst>
            </p:cNvPr>
            <p:cNvSpPr/>
            <p:nvPr/>
          </p:nvSpPr>
          <p:spPr>
            <a:xfrm>
              <a:off x="2110149" y="1529850"/>
              <a:ext cx="3693160" cy="1439545"/>
            </a:xfrm>
            <a:custGeom>
              <a:avLst/>
              <a:gdLst/>
              <a:ahLst/>
              <a:cxnLst/>
              <a:rect l="l" t="t" r="r" b="b"/>
              <a:pathLst>
                <a:path w="3693160" h="1439545">
                  <a:moveTo>
                    <a:pt x="0" y="43950"/>
                  </a:moveTo>
                  <a:lnTo>
                    <a:pt x="3453" y="26843"/>
                  </a:lnTo>
                  <a:lnTo>
                    <a:pt x="12872" y="12872"/>
                  </a:lnTo>
                  <a:lnTo>
                    <a:pt x="26843" y="3453"/>
                  </a:lnTo>
                  <a:lnTo>
                    <a:pt x="43950" y="0"/>
                  </a:lnTo>
                  <a:lnTo>
                    <a:pt x="219748" y="0"/>
                  </a:lnTo>
                  <a:lnTo>
                    <a:pt x="256315" y="19566"/>
                  </a:lnTo>
                  <a:lnTo>
                    <a:pt x="263699" y="43950"/>
                  </a:lnTo>
                  <a:lnTo>
                    <a:pt x="263699" y="480748"/>
                  </a:lnTo>
                  <a:lnTo>
                    <a:pt x="260246" y="497856"/>
                  </a:lnTo>
                  <a:lnTo>
                    <a:pt x="250827" y="511827"/>
                  </a:lnTo>
                  <a:lnTo>
                    <a:pt x="236856" y="521246"/>
                  </a:lnTo>
                  <a:lnTo>
                    <a:pt x="219748" y="524699"/>
                  </a:lnTo>
                  <a:lnTo>
                    <a:pt x="43950" y="524699"/>
                  </a:lnTo>
                  <a:lnTo>
                    <a:pt x="26843" y="521246"/>
                  </a:lnTo>
                  <a:lnTo>
                    <a:pt x="12872" y="511827"/>
                  </a:lnTo>
                  <a:lnTo>
                    <a:pt x="3453" y="497856"/>
                  </a:lnTo>
                  <a:lnTo>
                    <a:pt x="0" y="480748"/>
                  </a:lnTo>
                  <a:lnTo>
                    <a:pt x="0" y="43950"/>
                  </a:lnTo>
                  <a:close/>
                </a:path>
                <a:path w="3693160" h="1439545">
                  <a:moveTo>
                    <a:pt x="3428999" y="958350"/>
                  </a:moveTo>
                  <a:lnTo>
                    <a:pt x="3432453" y="941243"/>
                  </a:lnTo>
                  <a:lnTo>
                    <a:pt x="3441872" y="927272"/>
                  </a:lnTo>
                  <a:lnTo>
                    <a:pt x="3455843" y="917853"/>
                  </a:lnTo>
                  <a:lnTo>
                    <a:pt x="3472950" y="914399"/>
                  </a:lnTo>
                  <a:lnTo>
                    <a:pt x="3648749" y="914399"/>
                  </a:lnTo>
                  <a:lnTo>
                    <a:pt x="3685315" y="933966"/>
                  </a:lnTo>
                  <a:lnTo>
                    <a:pt x="3692699" y="958350"/>
                  </a:lnTo>
                  <a:lnTo>
                    <a:pt x="3692699" y="1395148"/>
                  </a:lnTo>
                  <a:lnTo>
                    <a:pt x="3689246" y="1412256"/>
                  </a:lnTo>
                  <a:lnTo>
                    <a:pt x="3679827" y="1426227"/>
                  </a:lnTo>
                  <a:lnTo>
                    <a:pt x="3665856" y="1435646"/>
                  </a:lnTo>
                  <a:lnTo>
                    <a:pt x="3648749" y="1439099"/>
                  </a:lnTo>
                  <a:lnTo>
                    <a:pt x="3472950" y="1439099"/>
                  </a:lnTo>
                  <a:lnTo>
                    <a:pt x="3455843" y="1435646"/>
                  </a:lnTo>
                  <a:lnTo>
                    <a:pt x="3441872" y="1426227"/>
                  </a:lnTo>
                  <a:lnTo>
                    <a:pt x="3432453" y="1412256"/>
                  </a:lnTo>
                  <a:lnTo>
                    <a:pt x="3428999" y="1395148"/>
                  </a:lnTo>
                  <a:lnTo>
                    <a:pt x="3428999" y="958350"/>
                  </a:lnTo>
                  <a:close/>
                </a:path>
              </a:pathLst>
            </a:custGeom>
            <a:ln w="28574">
              <a:solidFill>
                <a:srgbClr val="0000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3" name="object 7">
            <a:extLst>
              <a:ext uri="{FF2B5EF4-FFF2-40B4-BE49-F238E27FC236}">
                <a16:creationId xmlns:a16="http://schemas.microsoft.com/office/drawing/2014/main" id="{679CD714-5F34-B013-B03E-A131C8D63FE2}"/>
              </a:ext>
            </a:extLst>
          </p:cNvPr>
          <p:cNvGrpSpPr/>
          <p:nvPr/>
        </p:nvGrpSpPr>
        <p:grpSpPr>
          <a:xfrm>
            <a:off x="2382937" y="1384537"/>
            <a:ext cx="4181475" cy="896619"/>
            <a:chOff x="2382937" y="1384537"/>
            <a:chExt cx="4181475" cy="896619"/>
          </a:xfrm>
        </p:grpSpPr>
        <p:sp>
          <p:nvSpPr>
            <p:cNvPr id="14" name="object 8">
              <a:extLst>
                <a:ext uri="{FF2B5EF4-FFF2-40B4-BE49-F238E27FC236}">
                  <a16:creationId xmlns:a16="http://schemas.microsoft.com/office/drawing/2014/main" id="{184C1536-649A-4DDD-71DB-0F51C426FF3D}"/>
                </a:ext>
              </a:extLst>
            </p:cNvPr>
            <p:cNvSpPr/>
            <p:nvPr/>
          </p:nvSpPr>
          <p:spPr>
            <a:xfrm>
              <a:off x="2430695" y="1389299"/>
              <a:ext cx="3829685" cy="397510"/>
            </a:xfrm>
            <a:custGeom>
              <a:avLst/>
              <a:gdLst/>
              <a:ahLst/>
              <a:cxnLst/>
              <a:rect l="l" t="t" r="r" b="b"/>
              <a:pathLst>
                <a:path w="3829685" h="397510">
                  <a:moveTo>
                    <a:pt x="3829354" y="0"/>
                  </a:moveTo>
                  <a:lnTo>
                    <a:pt x="0" y="397006"/>
                  </a:lnTo>
                </a:path>
              </a:pathLst>
            </a:custGeom>
            <a:ln w="9524">
              <a:solidFill>
                <a:srgbClr val="0000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object 9">
              <a:extLst>
                <a:ext uri="{FF2B5EF4-FFF2-40B4-BE49-F238E27FC236}">
                  <a16:creationId xmlns:a16="http://schemas.microsoft.com/office/drawing/2014/main" id="{B2D7A7D3-5CE8-2D60-BDA0-5C50D154D95B}"/>
                </a:ext>
              </a:extLst>
            </p:cNvPr>
            <p:cNvSpPr/>
            <p:nvPr/>
          </p:nvSpPr>
          <p:spPr>
            <a:xfrm>
              <a:off x="2387700" y="1770657"/>
              <a:ext cx="45085" cy="31750"/>
            </a:xfrm>
            <a:custGeom>
              <a:avLst/>
              <a:gdLst/>
              <a:ahLst/>
              <a:cxnLst/>
              <a:rect l="l" t="t" r="r" b="b"/>
              <a:pathLst>
                <a:path w="45085" h="31750">
                  <a:moveTo>
                    <a:pt x="44617" y="31297"/>
                  </a:moveTo>
                  <a:lnTo>
                    <a:pt x="0" y="20106"/>
                  </a:lnTo>
                  <a:lnTo>
                    <a:pt x="41372" y="0"/>
                  </a:lnTo>
                  <a:lnTo>
                    <a:pt x="44617" y="31297"/>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0">
              <a:extLst>
                <a:ext uri="{FF2B5EF4-FFF2-40B4-BE49-F238E27FC236}">
                  <a16:creationId xmlns:a16="http://schemas.microsoft.com/office/drawing/2014/main" id="{5AF1FB41-CEF6-0302-F488-1586B0643CBB}"/>
                </a:ext>
              </a:extLst>
            </p:cNvPr>
            <p:cNvSpPr/>
            <p:nvPr/>
          </p:nvSpPr>
          <p:spPr>
            <a:xfrm>
              <a:off x="2387700" y="1770657"/>
              <a:ext cx="45085" cy="31750"/>
            </a:xfrm>
            <a:custGeom>
              <a:avLst/>
              <a:gdLst/>
              <a:ahLst/>
              <a:cxnLst/>
              <a:rect l="l" t="t" r="r" b="b"/>
              <a:pathLst>
                <a:path w="45085" h="31750">
                  <a:moveTo>
                    <a:pt x="41372" y="0"/>
                  </a:moveTo>
                  <a:lnTo>
                    <a:pt x="0" y="20106"/>
                  </a:lnTo>
                  <a:lnTo>
                    <a:pt x="44617" y="31297"/>
                  </a:lnTo>
                  <a:lnTo>
                    <a:pt x="41372" y="0"/>
                  </a:lnTo>
                  <a:close/>
                </a:path>
              </a:pathLst>
            </a:custGeom>
            <a:ln w="9524">
              <a:solidFill>
                <a:srgbClr val="0000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1">
              <a:extLst>
                <a:ext uri="{FF2B5EF4-FFF2-40B4-BE49-F238E27FC236}">
                  <a16:creationId xmlns:a16="http://schemas.microsoft.com/office/drawing/2014/main" id="{522F8008-B1D6-1701-B14E-49DAF2C3DEDB}"/>
                </a:ext>
              </a:extLst>
            </p:cNvPr>
            <p:cNvSpPr/>
            <p:nvPr/>
          </p:nvSpPr>
          <p:spPr>
            <a:xfrm>
              <a:off x="6034811" y="1670549"/>
              <a:ext cx="524510" cy="574040"/>
            </a:xfrm>
            <a:custGeom>
              <a:avLst/>
              <a:gdLst/>
              <a:ahLst/>
              <a:cxnLst/>
              <a:rect l="l" t="t" r="r" b="b"/>
              <a:pathLst>
                <a:path w="524509" h="574039">
                  <a:moveTo>
                    <a:pt x="524238" y="0"/>
                  </a:moveTo>
                  <a:lnTo>
                    <a:pt x="0" y="573420"/>
                  </a:lnTo>
                </a:path>
              </a:pathLst>
            </a:custGeom>
            <a:ln w="9524">
              <a:solidFill>
                <a:srgbClr val="0000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2">
              <a:extLst>
                <a:ext uri="{FF2B5EF4-FFF2-40B4-BE49-F238E27FC236}">
                  <a16:creationId xmlns:a16="http://schemas.microsoft.com/office/drawing/2014/main" id="{DE2A4F83-5F40-59E3-973C-13367FC59E1F}"/>
                </a:ext>
              </a:extLst>
            </p:cNvPr>
            <p:cNvSpPr/>
            <p:nvPr/>
          </p:nvSpPr>
          <p:spPr>
            <a:xfrm>
              <a:off x="6005645" y="2233354"/>
              <a:ext cx="41275" cy="42545"/>
            </a:xfrm>
            <a:custGeom>
              <a:avLst/>
              <a:gdLst/>
              <a:ahLst/>
              <a:cxnLst/>
              <a:rect l="l" t="t" r="r" b="b"/>
              <a:pathLst>
                <a:path w="41275" h="42544">
                  <a:moveTo>
                    <a:pt x="0" y="42517"/>
                  </a:moveTo>
                  <a:lnTo>
                    <a:pt x="17554" y="0"/>
                  </a:lnTo>
                  <a:lnTo>
                    <a:pt x="40777" y="21231"/>
                  </a:lnTo>
                  <a:lnTo>
                    <a:pt x="0" y="42517"/>
                  </a:lnTo>
                  <a:close/>
                </a:path>
              </a:pathLst>
            </a:custGeom>
            <a:solidFill>
              <a:srgbClr val="0000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3">
              <a:extLst>
                <a:ext uri="{FF2B5EF4-FFF2-40B4-BE49-F238E27FC236}">
                  <a16:creationId xmlns:a16="http://schemas.microsoft.com/office/drawing/2014/main" id="{4755899E-5F1E-F6EE-F04E-4A04206D5646}"/>
                </a:ext>
              </a:extLst>
            </p:cNvPr>
            <p:cNvSpPr/>
            <p:nvPr/>
          </p:nvSpPr>
          <p:spPr>
            <a:xfrm>
              <a:off x="6005645" y="2233354"/>
              <a:ext cx="41275" cy="42545"/>
            </a:xfrm>
            <a:custGeom>
              <a:avLst/>
              <a:gdLst/>
              <a:ahLst/>
              <a:cxnLst/>
              <a:rect l="l" t="t" r="r" b="b"/>
              <a:pathLst>
                <a:path w="41275" h="42544">
                  <a:moveTo>
                    <a:pt x="17554" y="0"/>
                  </a:moveTo>
                  <a:lnTo>
                    <a:pt x="0" y="42517"/>
                  </a:lnTo>
                  <a:lnTo>
                    <a:pt x="40777" y="21231"/>
                  </a:lnTo>
                  <a:lnTo>
                    <a:pt x="17554" y="0"/>
                  </a:lnTo>
                  <a:close/>
                </a:path>
              </a:pathLst>
            </a:custGeom>
            <a:ln w="9524">
              <a:solidFill>
                <a:srgbClr val="0000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0" name="object 6">
            <a:extLst>
              <a:ext uri="{FF2B5EF4-FFF2-40B4-BE49-F238E27FC236}">
                <a16:creationId xmlns:a16="http://schemas.microsoft.com/office/drawing/2014/main" id="{9580047D-46B3-2851-419E-8723A5498D9A}"/>
              </a:ext>
            </a:extLst>
          </p:cNvPr>
          <p:cNvSpPr txBox="1"/>
          <p:nvPr/>
        </p:nvSpPr>
        <p:spPr>
          <a:xfrm>
            <a:off x="6778118" y="719587"/>
            <a:ext cx="4892675" cy="751488"/>
          </a:xfrm>
          <a:prstGeom prst="rect">
            <a:avLst/>
          </a:prstGeom>
        </p:spPr>
        <p:txBody>
          <a:bodyPr vert="horz" wrap="square" lIns="0" tIns="12700" rIns="0" bIns="0" rtlCol="0">
            <a:spAutoFit/>
          </a:bodyPr>
          <a:lstStyle/>
          <a:p>
            <a:pPr marL="12700" marR="5080" lvl="0" indent="0" defTabSz="914400" eaLnBrk="1" fontAlgn="auto" latinLnBrk="0" hangingPunct="1">
              <a:lnSpc>
                <a:spcPct val="100000"/>
              </a:lnSpc>
              <a:spcBef>
                <a:spcPts val="100"/>
              </a:spcBef>
              <a:spcAft>
                <a:spcPts val="0"/>
              </a:spcAft>
              <a:buClrTx/>
              <a:buSzTx/>
              <a:buFontTx/>
              <a:buNone/>
              <a:tabLst/>
              <a:defRPr/>
            </a:pPr>
            <a:r>
              <a:rPr kumimoji="0" sz="2400" b="0" i="0" u="none" strike="noStrike" kern="0" cap="none" spc="0" normalizeH="0" baseline="0" noProof="0" dirty="0">
                <a:ln>
                  <a:noFill/>
                </a:ln>
                <a:solidFill>
                  <a:srgbClr val="0000FF"/>
                </a:solidFill>
                <a:effectLst/>
                <a:uLnTx/>
                <a:uFillTx/>
                <a:latin typeface="Comic Sans MS" panose="030F0702030302020204" pitchFamily="66" charset="0"/>
                <a:cs typeface="Arial"/>
              </a:rPr>
              <a:t>Filters</a:t>
            </a:r>
            <a:r>
              <a:rPr kumimoji="0" sz="2400" b="0" i="0" u="none" strike="noStrike" kern="0" cap="none" spc="-30" normalizeH="0" baseline="0" noProof="0" dirty="0">
                <a:ln>
                  <a:noFill/>
                </a:ln>
                <a:solidFill>
                  <a:srgbClr val="0000FF"/>
                </a:solidFill>
                <a:effectLst/>
                <a:uLnTx/>
                <a:uFillTx/>
                <a:latin typeface="Comic Sans MS" panose="030F0702030302020204" pitchFamily="66" charset="0"/>
                <a:cs typeface="Arial"/>
              </a:rPr>
              <a:t> </a:t>
            </a:r>
            <a:r>
              <a:rPr kumimoji="0" sz="2400" b="0" i="0" u="none" strike="noStrike" kern="0" cap="none" spc="0" normalizeH="0" baseline="0" noProof="0" dirty="0">
                <a:ln>
                  <a:noFill/>
                </a:ln>
                <a:solidFill>
                  <a:srgbClr val="0000FF"/>
                </a:solidFill>
                <a:effectLst/>
                <a:uLnTx/>
                <a:uFillTx/>
                <a:latin typeface="Comic Sans MS" panose="030F0702030302020204" pitchFamily="66" charset="0"/>
                <a:cs typeface="Arial"/>
              </a:rPr>
              <a:t>always</a:t>
            </a:r>
            <a:r>
              <a:rPr kumimoji="0" sz="2400" b="0" i="0" u="none" strike="noStrike" kern="0" cap="none" spc="-25" normalizeH="0" baseline="0" noProof="0" dirty="0">
                <a:ln>
                  <a:noFill/>
                </a:ln>
                <a:solidFill>
                  <a:srgbClr val="0000FF"/>
                </a:solidFill>
                <a:effectLst/>
                <a:uLnTx/>
                <a:uFillTx/>
                <a:latin typeface="Comic Sans MS" panose="030F0702030302020204" pitchFamily="66" charset="0"/>
                <a:cs typeface="Arial"/>
              </a:rPr>
              <a:t> </a:t>
            </a:r>
            <a:r>
              <a:rPr kumimoji="0" sz="2400" b="0" i="0" u="none" strike="noStrike" kern="0" cap="none" spc="0" normalizeH="0" baseline="0" noProof="0" dirty="0">
                <a:ln>
                  <a:noFill/>
                </a:ln>
                <a:solidFill>
                  <a:srgbClr val="0000FF"/>
                </a:solidFill>
                <a:effectLst/>
                <a:uLnTx/>
                <a:uFillTx/>
                <a:latin typeface="Comic Sans MS" panose="030F0702030302020204" pitchFamily="66" charset="0"/>
                <a:cs typeface="Arial"/>
              </a:rPr>
              <a:t>extend</a:t>
            </a:r>
            <a:r>
              <a:rPr kumimoji="0" sz="2400" b="0" i="0" u="none" strike="noStrike" kern="0" cap="none" spc="-25" normalizeH="0" baseline="0" noProof="0" dirty="0">
                <a:ln>
                  <a:noFill/>
                </a:ln>
                <a:solidFill>
                  <a:srgbClr val="0000FF"/>
                </a:solidFill>
                <a:effectLst/>
                <a:uLnTx/>
                <a:uFillTx/>
                <a:latin typeface="Comic Sans MS" panose="030F0702030302020204" pitchFamily="66" charset="0"/>
                <a:cs typeface="Arial"/>
              </a:rPr>
              <a:t> </a:t>
            </a:r>
            <a:r>
              <a:rPr kumimoji="0" sz="2400" b="0" i="0" u="none" strike="noStrike" kern="0" cap="none" spc="0" normalizeH="0" baseline="0" noProof="0" dirty="0">
                <a:ln>
                  <a:noFill/>
                </a:ln>
                <a:solidFill>
                  <a:srgbClr val="0000FF"/>
                </a:solidFill>
                <a:effectLst/>
                <a:uLnTx/>
                <a:uFillTx/>
                <a:latin typeface="Comic Sans MS" panose="030F0702030302020204" pitchFamily="66" charset="0"/>
                <a:cs typeface="Arial"/>
              </a:rPr>
              <a:t>the</a:t>
            </a:r>
            <a:r>
              <a:rPr kumimoji="0" sz="2400" b="0" i="0" u="none" strike="noStrike" kern="0" cap="none" spc="-25" normalizeH="0" baseline="0" noProof="0" dirty="0">
                <a:ln>
                  <a:noFill/>
                </a:ln>
                <a:solidFill>
                  <a:srgbClr val="0000FF"/>
                </a:solidFill>
                <a:effectLst/>
                <a:uLnTx/>
                <a:uFillTx/>
                <a:latin typeface="Comic Sans MS" panose="030F0702030302020204" pitchFamily="66" charset="0"/>
                <a:cs typeface="Arial"/>
              </a:rPr>
              <a:t> </a:t>
            </a:r>
            <a:r>
              <a:rPr kumimoji="0" sz="2400" b="0" i="0" u="none" strike="noStrike" kern="0" cap="none" spc="0" normalizeH="0" baseline="0" noProof="0" dirty="0">
                <a:ln>
                  <a:noFill/>
                </a:ln>
                <a:solidFill>
                  <a:srgbClr val="0000FF"/>
                </a:solidFill>
                <a:effectLst/>
                <a:uLnTx/>
                <a:uFillTx/>
                <a:latin typeface="Comic Sans MS" panose="030F0702030302020204" pitchFamily="66" charset="0"/>
                <a:cs typeface="Arial"/>
              </a:rPr>
              <a:t>full</a:t>
            </a:r>
            <a:r>
              <a:rPr kumimoji="0" sz="2400" b="0" i="0" u="none" strike="noStrike" kern="0" cap="none" spc="-25" normalizeH="0" baseline="0" noProof="0" dirty="0">
                <a:ln>
                  <a:noFill/>
                </a:ln>
                <a:solidFill>
                  <a:srgbClr val="0000FF"/>
                </a:solidFill>
                <a:effectLst/>
                <a:uLnTx/>
                <a:uFillTx/>
                <a:latin typeface="Comic Sans MS" panose="030F0702030302020204" pitchFamily="66" charset="0"/>
                <a:cs typeface="Arial"/>
              </a:rPr>
              <a:t> </a:t>
            </a:r>
            <a:r>
              <a:rPr kumimoji="0" sz="2400" b="0" i="0" u="none" strike="noStrike" kern="0" cap="none" spc="-10" normalizeH="0" baseline="0" noProof="0" dirty="0">
                <a:ln>
                  <a:noFill/>
                </a:ln>
                <a:solidFill>
                  <a:srgbClr val="0000FF"/>
                </a:solidFill>
                <a:effectLst/>
                <a:uLnTx/>
                <a:uFillTx/>
                <a:latin typeface="Comic Sans MS" panose="030F0702030302020204" pitchFamily="66" charset="0"/>
                <a:cs typeface="Arial"/>
              </a:rPr>
              <a:t>depth </a:t>
            </a:r>
            <a:r>
              <a:rPr kumimoji="0" sz="2400" b="0" i="0" u="none" strike="noStrike" kern="0" cap="none" spc="0" normalizeH="0" baseline="0" noProof="0" dirty="0">
                <a:ln>
                  <a:noFill/>
                </a:ln>
                <a:solidFill>
                  <a:srgbClr val="0000FF"/>
                </a:solidFill>
                <a:effectLst/>
                <a:uLnTx/>
                <a:uFillTx/>
                <a:latin typeface="Comic Sans MS" panose="030F0702030302020204" pitchFamily="66" charset="0"/>
                <a:cs typeface="Arial"/>
              </a:rPr>
              <a:t>of</a:t>
            </a:r>
            <a:r>
              <a:rPr kumimoji="0" sz="2400" b="0" i="0" u="none" strike="noStrike" kern="0" cap="none" spc="-20" normalizeH="0" baseline="0" noProof="0" dirty="0">
                <a:ln>
                  <a:noFill/>
                </a:ln>
                <a:solidFill>
                  <a:srgbClr val="0000FF"/>
                </a:solidFill>
                <a:effectLst/>
                <a:uLnTx/>
                <a:uFillTx/>
                <a:latin typeface="Comic Sans MS" panose="030F0702030302020204" pitchFamily="66" charset="0"/>
                <a:cs typeface="Arial"/>
              </a:rPr>
              <a:t> </a:t>
            </a:r>
            <a:r>
              <a:rPr kumimoji="0" sz="2400" b="0" i="0" u="none" strike="noStrike" kern="0" cap="none" spc="0" normalizeH="0" baseline="0" noProof="0" dirty="0">
                <a:ln>
                  <a:noFill/>
                </a:ln>
                <a:solidFill>
                  <a:srgbClr val="0000FF"/>
                </a:solidFill>
                <a:effectLst/>
                <a:uLnTx/>
                <a:uFillTx/>
                <a:latin typeface="Comic Sans MS" panose="030F0702030302020204" pitchFamily="66" charset="0"/>
                <a:cs typeface="Arial"/>
              </a:rPr>
              <a:t>the</a:t>
            </a:r>
            <a:r>
              <a:rPr kumimoji="0" sz="2400" b="0" i="0" u="none" strike="noStrike" kern="0" cap="none" spc="-15" normalizeH="0" baseline="0" noProof="0" dirty="0">
                <a:ln>
                  <a:noFill/>
                </a:ln>
                <a:solidFill>
                  <a:srgbClr val="0000FF"/>
                </a:solidFill>
                <a:effectLst/>
                <a:uLnTx/>
                <a:uFillTx/>
                <a:latin typeface="Comic Sans MS" panose="030F0702030302020204" pitchFamily="66" charset="0"/>
                <a:cs typeface="Arial"/>
              </a:rPr>
              <a:t> </a:t>
            </a:r>
            <a:r>
              <a:rPr kumimoji="0" sz="2400" b="0" i="0" u="none" strike="noStrike" kern="0" cap="none" spc="0" normalizeH="0" baseline="0" noProof="0" dirty="0">
                <a:ln>
                  <a:noFill/>
                </a:ln>
                <a:solidFill>
                  <a:srgbClr val="0000FF"/>
                </a:solidFill>
                <a:effectLst/>
                <a:uLnTx/>
                <a:uFillTx/>
                <a:latin typeface="Comic Sans MS" panose="030F0702030302020204" pitchFamily="66" charset="0"/>
                <a:cs typeface="Arial"/>
              </a:rPr>
              <a:t>input</a:t>
            </a:r>
            <a:r>
              <a:rPr kumimoji="0" sz="2400" b="0" i="0" u="none" strike="noStrike" kern="0" cap="none" spc="-15" normalizeH="0" baseline="0" noProof="0" dirty="0">
                <a:ln>
                  <a:noFill/>
                </a:ln>
                <a:solidFill>
                  <a:srgbClr val="0000FF"/>
                </a:solidFill>
                <a:effectLst/>
                <a:uLnTx/>
                <a:uFillTx/>
                <a:latin typeface="Comic Sans MS" panose="030F0702030302020204" pitchFamily="66" charset="0"/>
                <a:cs typeface="Arial"/>
              </a:rPr>
              <a:t> </a:t>
            </a:r>
            <a:r>
              <a:rPr kumimoji="0" sz="2400" b="0" i="0" u="none" strike="noStrike" kern="0" cap="none" spc="-10" normalizeH="0" baseline="0" noProof="0" dirty="0">
                <a:ln>
                  <a:noFill/>
                </a:ln>
                <a:solidFill>
                  <a:srgbClr val="0000FF"/>
                </a:solidFill>
                <a:effectLst/>
                <a:uLnTx/>
                <a:uFillTx/>
                <a:latin typeface="Comic Sans MS" panose="030F0702030302020204" pitchFamily="66" charset="0"/>
                <a:cs typeface="Arial"/>
              </a:rPr>
              <a:t>volume</a:t>
            </a:r>
            <a:endParaRPr kumimoji="0" sz="24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endParaRPr>
          </a:p>
        </p:txBody>
      </p:sp>
    </p:spTree>
    <p:extLst>
      <p:ext uri="{BB962C8B-B14F-4D97-AF65-F5344CB8AC3E}">
        <p14:creationId xmlns:p14="http://schemas.microsoft.com/office/powerpoint/2010/main" val="385547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A2B3-766C-096C-CAC1-DB0AB43F3B99}"/>
              </a:ext>
            </a:extLst>
          </p:cNvPr>
          <p:cNvSpPr>
            <a:spLocks noGrp="1"/>
          </p:cNvSpPr>
          <p:nvPr>
            <p:ph type="title"/>
          </p:nvPr>
        </p:nvSpPr>
        <p:spPr/>
        <p:txBody>
          <a:bodyPr/>
          <a:lstStyle/>
          <a:p>
            <a:r>
              <a:rPr lang="en-US" dirty="0"/>
              <a:t>Convolution Layer</a:t>
            </a:r>
          </a:p>
        </p:txBody>
      </p:sp>
      <p:pic>
        <p:nvPicPr>
          <p:cNvPr id="4" name="object 3">
            <a:extLst>
              <a:ext uri="{FF2B5EF4-FFF2-40B4-BE49-F238E27FC236}">
                <a16:creationId xmlns:a16="http://schemas.microsoft.com/office/drawing/2014/main" id="{C6E38CC7-C9FB-BFFC-E28C-96262A128DEA}"/>
              </a:ext>
            </a:extLst>
          </p:cNvPr>
          <p:cNvPicPr/>
          <p:nvPr/>
        </p:nvPicPr>
        <p:blipFill>
          <a:blip r:embed="rId2" cstate="print"/>
          <a:stretch>
            <a:fillRect/>
          </a:stretch>
        </p:blipFill>
        <p:spPr>
          <a:xfrm>
            <a:off x="1148850" y="1777542"/>
            <a:ext cx="9519148" cy="4355858"/>
          </a:xfrm>
          <a:prstGeom prst="rect">
            <a:avLst/>
          </a:prstGeom>
        </p:spPr>
      </p:pic>
    </p:spTree>
    <p:extLst>
      <p:ext uri="{BB962C8B-B14F-4D97-AF65-F5344CB8AC3E}">
        <p14:creationId xmlns:p14="http://schemas.microsoft.com/office/powerpoint/2010/main" val="2946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B05C-8336-3DD3-28A7-1F1B192AA568}"/>
              </a:ext>
            </a:extLst>
          </p:cNvPr>
          <p:cNvSpPr>
            <a:spLocks noGrp="1"/>
          </p:cNvSpPr>
          <p:nvPr>
            <p:ph type="title"/>
          </p:nvPr>
        </p:nvSpPr>
        <p:spPr/>
        <p:txBody>
          <a:bodyPr/>
          <a:lstStyle/>
          <a:p>
            <a:r>
              <a:rPr lang="en-US" dirty="0"/>
              <a:t>Convolution Layer</a:t>
            </a:r>
          </a:p>
        </p:txBody>
      </p:sp>
      <p:pic>
        <p:nvPicPr>
          <p:cNvPr id="4" name="object 3">
            <a:extLst>
              <a:ext uri="{FF2B5EF4-FFF2-40B4-BE49-F238E27FC236}">
                <a16:creationId xmlns:a16="http://schemas.microsoft.com/office/drawing/2014/main" id="{D435F14D-7315-2ED3-6267-E07D5C9674CB}"/>
              </a:ext>
            </a:extLst>
          </p:cNvPr>
          <p:cNvPicPr/>
          <p:nvPr/>
        </p:nvPicPr>
        <p:blipFill>
          <a:blip r:embed="rId2" cstate="print"/>
          <a:stretch>
            <a:fillRect/>
          </a:stretch>
        </p:blipFill>
        <p:spPr>
          <a:xfrm>
            <a:off x="1112283" y="1457302"/>
            <a:ext cx="9250916" cy="4388107"/>
          </a:xfrm>
          <a:prstGeom prst="rect">
            <a:avLst/>
          </a:prstGeom>
        </p:spPr>
      </p:pic>
    </p:spTree>
    <p:extLst>
      <p:ext uri="{BB962C8B-B14F-4D97-AF65-F5344CB8AC3E}">
        <p14:creationId xmlns:p14="http://schemas.microsoft.com/office/powerpoint/2010/main" val="3120221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9D85-654E-B611-292D-EA1425EC900A}"/>
              </a:ext>
            </a:extLst>
          </p:cNvPr>
          <p:cNvSpPr>
            <a:spLocks noGrp="1"/>
          </p:cNvSpPr>
          <p:nvPr>
            <p:ph type="title"/>
          </p:nvPr>
        </p:nvSpPr>
        <p:spPr/>
        <p:txBody>
          <a:bodyPr/>
          <a:lstStyle/>
          <a:p>
            <a:r>
              <a:rPr lang="en-US" dirty="0"/>
              <a:t>Convolution Layer</a:t>
            </a:r>
          </a:p>
        </p:txBody>
      </p:sp>
      <p:pic>
        <p:nvPicPr>
          <p:cNvPr id="4" name="object 3">
            <a:extLst>
              <a:ext uri="{FF2B5EF4-FFF2-40B4-BE49-F238E27FC236}">
                <a16:creationId xmlns:a16="http://schemas.microsoft.com/office/drawing/2014/main" id="{2F272EDF-F876-626B-936F-327AB4BFA112}"/>
              </a:ext>
            </a:extLst>
          </p:cNvPr>
          <p:cNvPicPr/>
          <p:nvPr/>
        </p:nvPicPr>
        <p:blipFill>
          <a:blip r:embed="rId2" cstate="print"/>
          <a:stretch>
            <a:fillRect/>
          </a:stretch>
        </p:blipFill>
        <p:spPr>
          <a:xfrm>
            <a:off x="1166016" y="1805050"/>
            <a:ext cx="9349581" cy="4093099"/>
          </a:xfrm>
          <a:prstGeom prst="rect">
            <a:avLst/>
          </a:prstGeom>
        </p:spPr>
      </p:pic>
      <p:sp>
        <p:nvSpPr>
          <p:cNvPr id="5" name="object 4">
            <a:extLst>
              <a:ext uri="{FF2B5EF4-FFF2-40B4-BE49-F238E27FC236}">
                <a16:creationId xmlns:a16="http://schemas.microsoft.com/office/drawing/2014/main" id="{C735C3FC-D59C-C8A6-1FB7-F1B3D1562362}"/>
              </a:ext>
            </a:extLst>
          </p:cNvPr>
          <p:cNvSpPr txBox="1"/>
          <p:nvPr/>
        </p:nvSpPr>
        <p:spPr>
          <a:xfrm>
            <a:off x="6525677" y="1172508"/>
            <a:ext cx="5139850" cy="39754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5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consider</a:t>
            </a:r>
            <a:r>
              <a:rPr kumimoji="0" sz="2500" b="0" i="0" u="none" strike="noStrike" kern="0" cap="none" spc="-10" normalizeH="0" baseline="0" noProof="0" dirty="0">
                <a:ln>
                  <a:noFill/>
                </a:ln>
                <a:solidFill>
                  <a:sysClr val="windowText" lastClr="000000"/>
                </a:solidFill>
                <a:effectLst/>
                <a:uLnTx/>
                <a:uFillTx/>
                <a:latin typeface="Comic Sans MS" panose="030F0702030302020204" pitchFamily="66" charset="0"/>
                <a:cs typeface="Arial"/>
              </a:rPr>
              <a:t> </a:t>
            </a:r>
            <a:r>
              <a:rPr kumimoji="0" sz="25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a</a:t>
            </a:r>
            <a:r>
              <a:rPr kumimoji="0" sz="2500" b="0" i="0" u="none" strike="noStrike" kern="0" cap="none" spc="-10" normalizeH="0" baseline="0" noProof="0" dirty="0">
                <a:ln>
                  <a:noFill/>
                </a:ln>
                <a:solidFill>
                  <a:sysClr val="windowText" lastClr="000000"/>
                </a:solidFill>
                <a:effectLst/>
                <a:uLnTx/>
                <a:uFillTx/>
                <a:latin typeface="Comic Sans MS" panose="030F0702030302020204" pitchFamily="66" charset="0"/>
                <a:cs typeface="Arial"/>
              </a:rPr>
              <a:t> </a:t>
            </a:r>
            <a:r>
              <a:rPr kumimoji="0" sz="25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second,</a:t>
            </a:r>
            <a:r>
              <a:rPr kumimoji="0" sz="2500" b="0" i="0" u="none" strike="noStrike" kern="0" cap="none" spc="-5" normalizeH="0" baseline="0" noProof="0" dirty="0">
                <a:ln>
                  <a:noFill/>
                </a:ln>
                <a:solidFill>
                  <a:sysClr val="windowText" lastClr="000000"/>
                </a:solidFill>
                <a:effectLst/>
                <a:uLnTx/>
                <a:uFillTx/>
                <a:latin typeface="Comic Sans MS" panose="030F0702030302020204" pitchFamily="66" charset="0"/>
                <a:cs typeface="Arial"/>
              </a:rPr>
              <a:t> </a:t>
            </a:r>
            <a:r>
              <a:rPr kumimoji="0" sz="2500" b="1" i="0" u="none" strike="noStrike" kern="0" cap="none" spc="0" normalizeH="0" baseline="0" noProof="0" dirty="0">
                <a:ln>
                  <a:noFill/>
                </a:ln>
                <a:solidFill>
                  <a:srgbClr val="6AA84F"/>
                </a:solidFill>
                <a:effectLst/>
                <a:uLnTx/>
                <a:uFillTx/>
                <a:latin typeface="Comic Sans MS" panose="030F0702030302020204" pitchFamily="66" charset="0"/>
                <a:cs typeface="Arial"/>
              </a:rPr>
              <a:t>green</a:t>
            </a:r>
            <a:r>
              <a:rPr kumimoji="0" sz="2500" b="1" i="0" u="none" strike="noStrike" kern="0" cap="none" spc="-5" normalizeH="0" baseline="0" noProof="0" dirty="0">
                <a:ln>
                  <a:noFill/>
                </a:ln>
                <a:solidFill>
                  <a:srgbClr val="6AA84F"/>
                </a:solidFill>
                <a:effectLst/>
                <a:uLnTx/>
                <a:uFillTx/>
                <a:latin typeface="Comic Sans MS" panose="030F0702030302020204" pitchFamily="66" charset="0"/>
                <a:cs typeface="Arial"/>
              </a:rPr>
              <a:t> </a:t>
            </a:r>
            <a:r>
              <a:rPr kumimoji="0" sz="2500" b="0" i="0" u="none" strike="noStrike" kern="0" cap="none" spc="-10" normalizeH="0" baseline="0" noProof="0" dirty="0">
                <a:ln>
                  <a:noFill/>
                </a:ln>
                <a:solidFill>
                  <a:sysClr val="windowText" lastClr="000000"/>
                </a:solidFill>
                <a:effectLst/>
                <a:uLnTx/>
                <a:uFillTx/>
                <a:latin typeface="Comic Sans MS" panose="030F0702030302020204" pitchFamily="66" charset="0"/>
                <a:cs typeface="Arial"/>
              </a:rPr>
              <a:t>filter</a:t>
            </a:r>
            <a:endParaRPr kumimoji="0" sz="25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endParaRPr>
          </a:p>
        </p:txBody>
      </p:sp>
    </p:spTree>
    <p:extLst>
      <p:ext uri="{BB962C8B-B14F-4D97-AF65-F5344CB8AC3E}">
        <p14:creationId xmlns:p14="http://schemas.microsoft.com/office/powerpoint/2010/main" val="3947393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69C2B95-448F-2104-15E6-6417075F3EB7}"/>
              </a:ext>
            </a:extLst>
          </p:cNvPr>
          <p:cNvSpPr txBox="1">
            <a:spLocks/>
          </p:cNvSpPr>
          <p:nvPr/>
        </p:nvSpPr>
        <p:spPr>
          <a:xfrm>
            <a:off x="649102" y="307000"/>
            <a:ext cx="10400994" cy="587349"/>
          </a:xfrm>
          <a:prstGeom prst="rect">
            <a:avLst/>
          </a:prstGeom>
        </p:spPr>
        <p:txBody>
          <a:bodyPr vert="horz" wrap="square" lIns="0" tIns="154949" rIns="0" bIns="0" rtlCol="0" anchor="b" anchorCtr="0">
            <a:spAutoFit/>
          </a:bodyPr>
          <a:lstStyle>
            <a:lvl1pPr algn="l" defTabSz="914400" rtl="0" eaLnBrk="1" latinLnBrk="0" hangingPunct="1">
              <a:lnSpc>
                <a:spcPct val="90000"/>
              </a:lnSpc>
              <a:spcBef>
                <a:spcPct val="0"/>
              </a:spcBef>
              <a:buNone/>
              <a:defRPr sz="2800" kern="1200">
                <a:solidFill>
                  <a:srgbClr val="0028F0"/>
                </a:solidFill>
                <a:latin typeface="Comic Sans MS" panose="030F0702030302020204" pitchFamily="66" charset="0"/>
                <a:ea typeface="+mj-ea"/>
                <a:cs typeface="+mj-cs"/>
              </a:defRPr>
            </a:lvl1pPr>
          </a:lstStyle>
          <a:p>
            <a:pPr marL="163195">
              <a:lnSpc>
                <a:spcPct val="100000"/>
              </a:lnSpc>
              <a:spcBef>
                <a:spcPts val="850"/>
              </a:spcBef>
            </a:pPr>
            <a:r>
              <a:rPr lang="en-US" dirty="0"/>
              <a:t>Convolution</a:t>
            </a:r>
            <a:r>
              <a:rPr lang="en-US" spc="-65" dirty="0"/>
              <a:t> </a:t>
            </a:r>
            <a:r>
              <a:rPr lang="en-US" spc="-10" dirty="0"/>
              <a:t>Layer</a:t>
            </a:r>
          </a:p>
        </p:txBody>
      </p:sp>
      <p:pic>
        <p:nvPicPr>
          <p:cNvPr id="5" name="object 3">
            <a:extLst>
              <a:ext uri="{FF2B5EF4-FFF2-40B4-BE49-F238E27FC236}">
                <a16:creationId xmlns:a16="http://schemas.microsoft.com/office/drawing/2014/main" id="{6A0C7866-42E0-8A4D-1E58-600C8B60A3ED}"/>
              </a:ext>
            </a:extLst>
          </p:cNvPr>
          <p:cNvPicPr/>
          <p:nvPr/>
        </p:nvPicPr>
        <p:blipFill>
          <a:blip r:embed="rId2" cstate="print"/>
          <a:stretch>
            <a:fillRect/>
          </a:stretch>
        </p:blipFill>
        <p:spPr>
          <a:xfrm>
            <a:off x="1131349" y="1807425"/>
            <a:ext cx="8165050" cy="4093099"/>
          </a:xfrm>
          <a:prstGeom prst="rect">
            <a:avLst/>
          </a:prstGeom>
        </p:spPr>
      </p:pic>
      <p:sp>
        <p:nvSpPr>
          <p:cNvPr id="6" name="object 4">
            <a:extLst>
              <a:ext uri="{FF2B5EF4-FFF2-40B4-BE49-F238E27FC236}">
                <a16:creationId xmlns:a16="http://schemas.microsoft.com/office/drawing/2014/main" id="{34F4062F-1D6F-8F0B-A499-CB01B22F68FB}"/>
              </a:ext>
            </a:extLst>
          </p:cNvPr>
          <p:cNvSpPr txBox="1"/>
          <p:nvPr/>
        </p:nvSpPr>
        <p:spPr>
          <a:xfrm>
            <a:off x="969850" y="6144600"/>
            <a:ext cx="7990840" cy="351378"/>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We</a:t>
            </a:r>
            <a:r>
              <a:rPr kumimoji="0" sz="2200" b="0" i="0" u="none" strike="noStrike" kern="0" cap="none" spc="-30"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stack</a:t>
            </a:r>
            <a:r>
              <a:rPr kumimoji="0" sz="2200" b="0" i="0" u="none" strike="noStrike" kern="0" cap="none" spc="-15"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these</a:t>
            </a:r>
            <a:r>
              <a:rPr kumimoji="0" sz="2200" b="0" i="0" u="none" strike="noStrike" kern="0" cap="none" spc="-20"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up</a:t>
            </a:r>
            <a:r>
              <a:rPr kumimoji="0" sz="2200" b="0" i="0" u="none" strike="noStrike" kern="0" cap="none" spc="-15"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to</a:t>
            </a:r>
            <a:r>
              <a:rPr kumimoji="0" sz="2200" b="0" i="0" u="none" strike="noStrike" kern="0" cap="none" spc="-20"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get</a:t>
            </a:r>
            <a:r>
              <a:rPr kumimoji="0" sz="2200" b="0" i="0" u="none" strike="noStrike" kern="0" cap="none" spc="-15"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a</a:t>
            </a:r>
            <a:r>
              <a:rPr kumimoji="0" sz="2200" b="0" i="0" u="none" strike="noStrike" kern="0" cap="none" spc="-20"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“new</a:t>
            </a:r>
            <a:r>
              <a:rPr kumimoji="0" sz="2200" b="0" i="0" u="none" strike="noStrike" kern="0" cap="none" spc="-15"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image”</a:t>
            </a:r>
            <a:r>
              <a:rPr kumimoji="0" sz="2200" b="0" i="0" u="none" strike="noStrike" kern="0" cap="none" spc="-20"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of</a:t>
            </a:r>
            <a:r>
              <a:rPr kumimoji="0" sz="2200" b="0" i="0" u="none" strike="noStrike" kern="0" cap="none" spc="-15"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rPr>
              <a:t>size</a:t>
            </a:r>
            <a:r>
              <a:rPr kumimoji="0" sz="2200" b="0" i="0" u="none" strike="noStrike" kern="0" cap="none" spc="-15" normalizeH="0" baseline="0" noProof="0" dirty="0">
                <a:ln>
                  <a:noFill/>
                </a:ln>
                <a:solidFill>
                  <a:sysClr val="windowText" lastClr="000000"/>
                </a:solidFill>
                <a:effectLst/>
                <a:uLnTx/>
                <a:uFillTx/>
                <a:latin typeface="Comic Sans MS" panose="030F0702030302020204" pitchFamily="66" charset="0"/>
                <a:cs typeface="Arial"/>
              </a:rPr>
              <a:t> </a:t>
            </a:r>
            <a:r>
              <a:rPr kumimoji="0" sz="2200" b="0" i="0" u="none" strike="noStrike" kern="0" cap="none" spc="-10" normalizeH="0" baseline="0" noProof="0" dirty="0">
                <a:ln>
                  <a:noFill/>
                </a:ln>
                <a:solidFill>
                  <a:sysClr val="windowText" lastClr="000000"/>
                </a:solidFill>
                <a:effectLst/>
                <a:uLnTx/>
                <a:uFillTx/>
                <a:latin typeface="Comic Sans MS" panose="030F0702030302020204" pitchFamily="66" charset="0"/>
                <a:cs typeface="Arial"/>
              </a:rPr>
              <a:t>28x28x6!</a:t>
            </a:r>
            <a:endParaRPr kumimoji="0" sz="2200" b="0" i="0" u="none" strike="noStrike" kern="0" cap="none" spc="0" normalizeH="0" baseline="0" noProof="0" dirty="0">
              <a:ln>
                <a:noFill/>
              </a:ln>
              <a:solidFill>
                <a:sysClr val="windowText" lastClr="000000"/>
              </a:solidFill>
              <a:effectLst/>
              <a:uLnTx/>
              <a:uFillTx/>
              <a:latin typeface="Comic Sans MS" panose="030F0702030302020204" pitchFamily="66" charset="0"/>
              <a:cs typeface="Arial"/>
            </a:endParaRPr>
          </a:p>
        </p:txBody>
      </p:sp>
      <p:sp>
        <p:nvSpPr>
          <p:cNvPr id="8" name="TextBox 7">
            <a:extLst>
              <a:ext uri="{FF2B5EF4-FFF2-40B4-BE49-F238E27FC236}">
                <a16:creationId xmlns:a16="http://schemas.microsoft.com/office/drawing/2014/main" id="{07C2BD0C-4986-3B7B-9F1B-8F8C2BF5AABA}"/>
              </a:ext>
            </a:extLst>
          </p:cNvPr>
          <p:cNvSpPr txBox="1"/>
          <p:nvPr/>
        </p:nvSpPr>
        <p:spPr>
          <a:xfrm>
            <a:off x="649102" y="1194017"/>
            <a:ext cx="10080246" cy="430887"/>
          </a:xfrm>
          <a:prstGeom prst="rect">
            <a:avLst/>
          </a:prstGeom>
          <a:noFill/>
        </p:spPr>
        <p:txBody>
          <a:bodyPr wrap="square">
            <a:spAutoFit/>
          </a:bodyPr>
          <a:lstStyle/>
          <a:p>
            <a:pPr marL="172720">
              <a:lnSpc>
                <a:spcPct val="100000"/>
              </a:lnSpc>
              <a:spcBef>
                <a:spcPts val="470"/>
              </a:spcBef>
            </a:pPr>
            <a:r>
              <a:rPr lang="en-US" sz="2200" dirty="0">
                <a:solidFill>
                  <a:srgbClr val="000000"/>
                </a:solidFill>
                <a:latin typeface="Comic Sans MS" panose="030F0702030302020204" pitchFamily="66" charset="0"/>
              </a:rPr>
              <a:t>For</a:t>
            </a:r>
            <a:r>
              <a:rPr lang="en-US" sz="2200" spc="-30" dirty="0">
                <a:solidFill>
                  <a:srgbClr val="000000"/>
                </a:solidFill>
                <a:latin typeface="Comic Sans MS" panose="030F0702030302020204" pitchFamily="66" charset="0"/>
              </a:rPr>
              <a:t> </a:t>
            </a:r>
            <a:r>
              <a:rPr lang="en-US" sz="2200" dirty="0">
                <a:solidFill>
                  <a:srgbClr val="000000"/>
                </a:solidFill>
                <a:latin typeface="Comic Sans MS" panose="030F0702030302020204" pitchFamily="66" charset="0"/>
              </a:rPr>
              <a:t>example,</a:t>
            </a:r>
            <a:r>
              <a:rPr lang="en-US" sz="2200" spc="-20" dirty="0">
                <a:solidFill>
                  <a:srgbClr val="000000"/>
                </a:solidFill>
                <a:latin typeface="Comic Sans MS" panose="030F0702030302020204" pitchFamily="66" charset="0"/>
              </a:rPr>
              <a:t> </a:t>
            </a:r>
            <a:r>
              <a:rPr lang="en-US" sz="2200" dirty="0">
                <a:solidFill>
                  <a:srgbClr val="000000"/>
                </a:solidFill>
                <a:latin typeface="Comic Sans MS" panose="030F0702030302020204" pitchFamily="66" charset="0"/>
              </a:rPr>
              <a:t>if</a:t>
            </a:r>
            <a:r>
              <a:rPr lang="en-US" sz="2200" spc="-20" dirty="0">
                <a:solidFill>
                  <a:srgbClr val="000000"/>
                </a:solidFill>
                <a:latin typeface="Comic Sans MS" panose="030F0702030302020204" pitchFamily="66" charset="0"/>
              </a:rPr>
              <a:t> </a:t>
            </a:r>
            <a:r>
              <a:rPr lang="en-US" sz="2200" dirty="0">
                <a:solidFill>
                  <a:srgbClr val="000000"/>
                </a:solidFill>
                <a:latin typeface="Comic Sans MS" panose="030F0702030302020204" pitchFamily="66" charset="0"/>
              </a:rPr>
              <a:t>we</a:t>
            </a:r>
            <a:r>
              <a:rPr lang="en-US" sz="2200" spc="-20" dirty="0">
                <a:solidFill>
                  <a:srgbClr val="000000"/>
                </a:solidFill>
                <a:latin typeface="Comic Sans MS" panose="030F0702030302020204" pitchFamily="66" charset="0"/>
              </a:rPr>
              <a:t> </a:t>
            </a:r>
            <a:r>
              <a:rPr lang="en-US" sz="2200" dirty="0">
                <a:solidFill>
                  <a:srgbClr val="000000"/>
                </a:solidFill>
                <a:latin typeface="Comic Sans MS" panose="030F0702030302020204" pitchFamily="66" charset="0"/>
              </a:rPr>
              <a:t>had </a:t>
            </a:r>
            <a:r>
              <a:rPr lang="en-US" sz="2200" dirty="0">
                <a:solidFill>
                  <a:srgbClr val="0000FF"/>
                </a:solidFill>
                <a:latin typeface="Comic Sans MS" panose="030F0702030302020204" pitchFamily="66" charset="0"/>
              </a:rPr>
              <a:t>6</a:t>
            </a:r>
            <a:r>
              <a:rPr lang="en-US" sz="2200" spc="-20" dirty="0">
                <a:solidFill>
                  <a:srgbClr val="0000FF"/>
                </a:solidFill>
                <a:latin typeface="Comic Sans MS" panose="030F0702030302020204" pitchFamily="66" charset="0"/>
              </a:rPr>
              <a:t> </a:t>
            </a:r>
            <a:r>
              <a:rPr lang="en-US" sz="2200" dirty="0">
                <a:solidFill>
                  <a:srgbClr val="000000"/>
                </a:solidFill>
                <a:latin typeface="Comic Sans MS" panose="030F0702030302020204" pitchFamily="66" charset="0"/>
              </a:rPr>
              <a:t>5x5</a:t>
            </a:r>
            <a:r>
              <a:rPr lang="en-US" sz="2200" spc="-20" dirty="0">
                <a:solidFill>
                  <a:srgbClr val="000000"/>
                </a:solidFill>
                <a:latin typeface="Comic Sans MS" panose="030F0702030302020204" pitchFamily="66" charset="0"/>
              </a:rPr>
              <a:t> </a:t>
            </a:r>
            <a:r>
              <a:rPr lang="en-US" sz="2200" dirty="0">
                <a:solidFill>
                  <a:srgbClr val="000000"/>
                </a:solidFill>
                <a:latin typeface="Comic Sans MS" panose="030F0702030302020204" pitchFamily="66" charset="0"/>
              </a:rPr>
              <a:t>filters,</a:t>
            </a:r>
            <a:r>
              <a:rPr lang="en-US" sz="2200" spc="-20" dirty="0">
                <a:solidFill>
                  <a:srgbClr val="000000"/>
                </a:solidFill>
                <a:latin typeface="Comic Sans MS" panose="030F0702030302020204" pitchFamily="66" charset="0"/>
              </a:rPr>
              <a:t> </a:t>
            </a:r>
            <a:r>
              <a:rPr lang="en-US" sz="2200" dirty="0">
                <a:solidFill>
                  <a:srgbClr val="000000"/>
                </a:solidFill>
                <a:latin typeface="Comic Sans MS" panose="030F0702030302020204" pitchFamily="66" charset="0"/>
              </a:rPr>
              <a:t>we’ll</a:t>
            </a:r>
            <a:r>
              <a:rPr lang="en-US" sz="2200" spc="-20" dirty="0">
                <a:solidFill>
                  <a:srgbClr val="000000"/>
                </a:solidFill>
                <a:latin typeface="Comic Sans MS" panose="030F0702030302020204" pitchFamily="66" charset="0"/>
              </a:rPr>
              <a:t> </a:t>
            </a:r>
            <a:r>
              <a:rPr lang="en-US" sz="2200" dirty="0">
                <a:solidFill>
                  <a:srgbClr val="000000"/>
                </a:solidFill>
                <a:latin typeface="Comic Sans MS" panose="030F0702030302020204" pitchFamily="66" charset="0"/>
              </a:rPr>
              <a:t>get </a:t>
            </a:r>
            <a:r>
              <a:rPr lang="en-US" sz="2200" dirty="0">
                <a:solidFill>
                  <a:srgbClr val="0000FF"/>
                </a:solidFill>
                <a:latin typeface="Comic Sans MS" panose="030F0702030302020204" pitchFamily="66" charset="0"/>
              </a:rPr>
              <a:t>6</a:t>
            </a:r>
            <a:r>
              <a:rPr lang="en-US" sz="2200" spc="-20" dirty="0">
                <a:solidFill>
                  <a:srgbClr val="0000FF"/>
                </a:solidFill>
                <a:latin typeface="Comic Sans MS" panose="030F0702030302020204" pitchFamily="66" charset="0"/>
              </a:rPr>
              <a:t> </a:t>
            </a:r>
            <a:r>
              <a:rPr lang="en-US" sz="2200" dirty="0">
                <a:solidFill>
                  <a:srgbClr val="000000"/>
                </a:solidFill>
                <a:latin typeface="Comic Sans MS" panose="030F0702030302020204" pitchFamily="66" charset="0"/>
              </a:rPr>
              <a:t>separate</a:t>
            </a:r>
            <a:r>
              <a:rPr lang="en-US" sz="2200" spc="-20" dirty="0">
                <a:solidFill>
                  <a:srgbClr val="000000"/>
                </a:solidFill>
                <a:latin typeface="Comic Sans MS" panose="030F0702030302020204" pitchFamily="66" charset="0"/>
              </a:rPr>
              <a:t> </a:t>
            </a:r>
            <a:r>
              <a:rPr lang="en-US" sz="2200" dirty="0">
                <a:solidFill>
                  <a:srgbClr val="000000"/>
                </a:solidFill>
                <a:latin typeface="Comic Sans MS" panose="030F0702030302020204" pitchFamily="66" charset="0"/>
              </a:rPr>
              <a:t>activation</a:t>
            </a:r>
            <a:r>
              <a:rPr lang="en-US" sz="2200" spc="-15" dirty="0">
                <a:solidFill>
                  <a:srgbClr val="000000"/>
                </a:solidFill>
                <a:latin typeface="Comic Sans MS" panose="030F0702030302020204" pitchFamily="66" charset="0"/>
              </a:rPr>
              <a:t> </a:t>
            </a:r>
            <a:r>
              <a:rPr lang="en-US" sz="2200" spc="-10" dirty="0">
                <a:solidFill>
                  <a:srgbClr val="000000"/>
                </a:solidFill>
                <a:latin typeface="Comic Sans MS" panose="030F0702030302020204" pitchFamily="66" charset="0"/>
              </a:rPr>
              <a:t>maps:</a:t>
            </a:r>
            <a:endParaRPr lang="en-US" sz="2200" dirty="0">
              <a:latin typeface="Comic Sans MS" panose="030F0702030302020204" pitchFamily="66" charset="0"/>
            </a:endParaRPr>
          </a:p>
        </p:txBody>
      </p:sp>
    </p:spTree>
    <p:extLst>
      <p:ext uri="{BB962C8B-B14F-4D97-AF65-F5344CB8AC3E}">
        <p14:creationId xmlns:p14="http://schemas.microsoft.com/office/powerpoint/2010/main" val="401407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AD2B-21A1-F818-1F1D-6AB8EE547D3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A8AAA21-D0F4-EA0D-6048-838755C459D5}"/>
              </a:ext>
            </a:extLst>
          </p:cNvPr>
          <p:cNvSpPr>
            <a:spLocks noGrp="1"/>
          </p:cNvSpPr>
          <p:nvPr>
            <p:ph sz="quarter" idx="10"/>
          </p:nvPr>
        </p:nvSpPr>
        <p:spPr>
          <a:xfrm>
            <a:off x="965009" y="1629623"/>
            <a:ext cx="9980631" cy="4330269"/>
          </a:xfrm>
        </p:spPr>
        <p:txBody>
          <a:bodyPr/>
          <a:lstStyle/>
          <a:p>
            <a:r>
              <a:rPr lang="en-US" dirty="0">
                <a:solidFill>
                  <a:schemeClr val="bg1">
                    <a:lumMod val="75000"/>
                  </a:schemeClr>
                </a:solidFill>
              </a:rPr>
              <a:t>Overview</a:t>
            </a:r>
          </a:p>
          <a:p>
            <a:r>
              <a:rPr lang="en-US" dirty="0">
                <a:solidFill>
                  <a:schemeClr val="bg1">
                    <a:lumMod val="75000"/>
                  </a:schemeClr>
                </a:solidFill>
              </a:rPr>
              <a:t>Computer Vision without Deep Learning</a:t>
            </a:r>
          </a:p>
          <a:p>
            <a:pPr lvl="1"/>
            <a:r>
              <a:rPr lang="en-US" dirty="0">
                <a:solidFill>
                  <a:schemeClr val="bg1">
                    <a:lumMod val="75000"/>
                  </a:schemeClr>
                </a:solidFill>
              </a:rPr>
              <a:t>Filter</a:t>
            </a:r>
          </a:p>
          <a:p>
            <a:r>
              <a:rPr lang="en-US" dirty="0"/>
              <a:t>Computer Vision with Deep Learning</a:t>
            </a:r>
          </a:p>
          <a:p>
            <a:pPr lvl="1"/>
            <a:r>
              <a:rPr lang="en-US" dirty="0">
                <a:solidFill>
                  <a:schemeClr val="bg1">
                    <a:lumMod val="75000"/>
                  </a:schemeClr>
                </a:solidFill>
              </a:rPr>
              <a:t>Basic Ideas</a:t>
            </a:r>
          </a:p>
          <a:p>
            <a:pPr lvl="1"/>
            <a:r>
              <a:rPr lang="en-US" dirty="0">
                <a:solidFill>
                  <a:schemeClr val="bg1">
                    <a:lumMod val="75000"/>
                  </a:schemeClr>
                </a:solidFill>
              </a:rPr>
              <a:t>Convolution</a:t>
            </a:r>
          </a:p>
          <a:p>
            <a:pPr lvl="1"/>
            <a:r>
              <a:rPr lang="en-US" dirty="0"/>
              <a:t>Pooling</a:t>
            </a:r>
          </a:p>
          <a:p>
            <a:pPr lvl="1"/>
            <a:r>
              <a:rPr lang="en-US" dirty="0"/>
              <a:t>Fully Connected Layer</a:t>
            </a:r>
          </a:p>
        </p:txBody>
      </p:sp>
    </p:spTree>
    <p:extLst>
      <p:ext uri="{BB962C8B-B14F-4D97-AF65-F5344CB8AC3E}">
        <p14:creationId xmlns:p14="http://schemas.microsoft.com/office/powerpoint/2010/main" val="632590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CAF4-D2A6-41B1-AE18-B2403BDB7E0A}"/>
              </a:ext>
            </a:extLst>
          </p:cNvPr>
          <p:cNvSpPr>
            <a:spLocks noGrp="1"/>
          </p:cNvSpPr>
          <p:nvPr>
            <p:ph type="title"/>
          </p:nvPr>
        </p:nvSpPr>
        <p:spPr/>
        <p:txBody>
          <a:bodyPr/>
          <a:lstStyle/>
          <a:p>
            <a:r>
              <a:rPr lang="en-US" dirty="0"/>
              <a:t>Pooling</a:t>
            </a:r>
          </a:p>
        </p:txBody>
      </p:sp>
      <p:sp>
        <p:nvSpPr>
          <p:cNvPr id="6" name="Content Placeholder 5">
            <a:extLst>
              <a:ext uri="{FF2B5EF4-FFF2-40B4-BE49-F238E27FC236}">
                <a16:creationId xmlns:a16="http://schemas.microsoft.com/office/drawing/2014/main" id="{94643E8E-86E3-61BD-0169-E9C4B8245759}"/>
              </a:ext>
            </a:extLst>
          </p:cNvPr>
          <p:cNvSpPr>
            <a:spLocks noGrp="1"/>
          </p:cNvSpPr>
          <p:nvPr>
            <p:ph sz="quarter" idx="10"/>
          </p:nvPr>
        </p:nvSpPr>
        <p:spPr>
          <a:xfrm>
            <a:off x="539496" y="1228169"/>
            <a:ext cx="11114622" cy="1026144"/>
          </a:xfrm>
        </p:spPr>
        <p:txBody>
          <a:bodyPr/>
          <a:lstStyle/>
          <a:p>
            <a:pPr marL="12700">
              <a:lnSpc>
                <a:spcPct val="100000"/>
              </a:lnSpc>
              <a:spcBef>
                <a:spcPts val="100"/>
              </a:spcBef>
              <a:tabLst>
                <a:tab pos="558165" algn="l"/>
              </a:tabLst>
            </a:pPr>
            <a:r>
              <a:rPr lang="en-US" dirty="0">
                <a:cs typeface="Arial"/>
              </a:rPr>
              <a:t>S</a:t>
            </a:r>
            <a:r>
              <a:rPr lang="en-US" sz="2400" dirty="0">
                <a:cs typeface="Arial"/>
              </a:rPr>
              <a:t>elect</a:t>
            </a:r>
            <a:r>
              <a:rPr lang="en-US" sz="2400" spc="-30" dirty="0">
                <a:cs typeface="Arial"/>
              </a:rPr>
              <a:t> </a:t>
            </a:r>
            <a:r>
              <a:rPr lang="en-US" sz="2400" dirty="0">
                <a:cs typeface="Arial"/>
              </a:rPr>
              <a:t>the</a:t>
            </a:r>
            <a:r>
              <a:rPr lang="en-US" sz="2400" spc="-20" dirty="0">
                <a:cs typeface="Arial"/>
              </a:rPr>
              <a:t> </a:t>
            </a:r>
            <a:r>
              <a:rPr lang="en-US" sz="2400" dirty="0">
                <a:cs typeface="Arial"/>
              </a:rPr>
              <a:t>most</a:t>
            </a:r>
            <a:r>
              <a:rPr lang="en-US" sz="2400" spc="-15" dirty="0">
                <a:cs typeface="Arial"/>
              </a:rPr>
              <a:t> </a:t>
            </a:r>
            <a:r>
              <a:rPr lang="en-US" sz="2400" dirty="0">
                <a:cs typeface="Arial"/>
              </a:rPr>
              <a:t>representative</a:t>
            </a:r>
            <a:r>
              <a:rPr lang="en-US" sz="2400" spc="-20" dirty="0">
                <a:cs typeface="Arial"/>
              </a:rPr>
              <a:t> </a:t>
            </a:r>
            <a:r>
              <a:rPr lang="en-US" sz="2400" dirty="0">
                <a:cs typeface="Arial"/>
              </a:rPr>
              <a:t>features</a:t>
            </a:r>
            <a:r>
              <a:rPr lang="en-US" sz="2400" spc="-20" dirty="0">
                <a:cs typeface="Arial"/>
              </a:rPr>
              <a:t> </a:t>
            </a:r>
            <a:r>
              <a:rPr lang="en-US" sz="2400" dirty="0">
                <a:cs typeface="Arial"/>
              </a:rPr>
              <a:t>for</a:t>
            </a:r>
            <a:r>
              <a:rPr lang="en-US" sz="2400" spc="-15" dirty="0">
                <a:cs typeface="Arial"/>
              </a:rPr>
              <a:t> </a:t>
            </a:r>
            <a:r>
              <a:rPr lang="en-US" sz="2400" dirty="0">
                <a:cs typeface="Arial"/>
              </a:rPr>
              <a:t>the</a:t>
            </a:r>
            <a:r>
              <a:rPr lang="en-US" sz="2400" spc="-20" dirty="0">
                <a:cs typeface="Arial"/>
              </a:rPr>
              <a:t> </a:t>
            </a:r>
            <a:r>
              <a:rPr lang="en-US" sz="2400" dirty="0">
                <a:cs typeface="Arial"/>
              </a:rPr>
              <a:t>next</a:t>
            </a:r>
            <a:r>
              <a:rPr lang="en-US" sz="2400" spc="-15" dirty="0">
                <a:cs typeface="Arial"/>
              </a:rPr>
              <a:t> </a:t>
            </a:r>
            <a:r>
              <a:rPr lang="en-US" sz="2400" spc="-20" dirty="0">
                <a:cs typeface="Arial"/>
              </a:rPr>
              <a:t>step</a:t>
            </a:r>
            <a:endParaRPr lang="en-US" sz="2400" dirty="0">
              <a:cs typeface="Arial"/>
            </a:endParaRPr>
          </a:p>
          <a:p>
            <a:pPr marL="12700">
              <a:lnSpc>
                <a:spcPct val="100000"/>
              </a:lnSpc>
              <a:tabLst>
                <a:tab pos="558165" algn="l"/>
              </a:tabLst>
            </a:pPr>
            <a:r>
              <a:rPr lang="en-US" dirty="0">
                <a:cs typeface="Arial"/>
              </a:rPr>
              <a:t>O</a:t>
            </a:r>
            <a:r>
              <a:rPr lang="en-US" sz="2400" dirty="0">
                <a:cs typeface="Arial"/>
              </a:rPr>
              <a:t>perates</a:t>
            </a:r>
            <a:r>
              <a:rPr lang="en-US" sz="2400" spc="-30" dirty="0">
                <a:cs typeface="Arial"/>
              </a:rPr>
              <a:t> </a:t>
            </a:r>
            <a:r>
              <a:rPr lang="en-US" sz="2400" dirty="0">
                <a:cs typeface="Arial"/>
              </a:rPr>
              <a:t>over</a:t>
            </a:r>
            <a:r>
              <a:rPr lang="en-US" sz="2400" spc="-25" dirty="0">
                <a:cs typeface="Arial"/>
              </a:rPr>
              <a:t> </a:t>
            </a:r>
            <a:r>
              <a:rPr lang="en-US" sz="2400" dirty="0">
                <a:cs typeface="Arial"/>
              </a:rPr>
              <a:t>each</a:t>
            </a:r>
            <a:r>
              <a:rPr lang="en-US" sz="2400" spc="-30" dirty="0">
                <a:cs typeface="Arial"/>
              </a:rPr>
              <a:t> </a:t>
            </a:r>
            <a:r>
              <a:rPr lang="en-US" sz="2400" dirty="0">
                <a:cs typeface="Arial"/>
              </a:rPr>
              <a:t>activation</a:t>
            </a:r>
            <a:r>
              <a:rPr lang="en-US" sz="2400" spc="-25" dirty="0">
                <a:cs typeface="Arial"/>
              </a:rPr>
              <a:t> </a:t>
            </a:r>
            <a:r>
              <a:rPr lang="en-US" sz="2400" dirty="0">
                <a:cs typeface="Arial"/>
              </a:rPr>
              <a:t>map</a:t>
            </a:r>
            <a:r>
              <a:rPr lang="en-US" sz="2400" spc="-25" dirty="0">
                <a:cs typeface="Arial"/>
              </a:rPr>
              <a:t> </a:t>
            </a:r>
            <a:r>
              <a:rPr lang="en-US" sz="2400" spc="-10" dirty="0">
                <a:cs typeface="Arial"/>
              </a:rPr>
              <a:t>independently:</a:t>
            </a:r>
            <a:endParaRPr lang="en-US" sz="2400" dirty="0">
              <a:cs typeface="Arial"/>
            </a:endParaRPr>
          </a:p>
          <a:p>
            <a:endParaRPr lang="en-US" dirty="0"/>
          </a:p>
        </p:txBody>
      </p:sp>
      <p:pic>
        <p:nvPicPr>
          <p:cNvPr id="7" name="object 3">
            <a:extLst>
              <a:ext uri="{FF2B5EF4-FFF2-40B4-BE49-F238E27FC236}">
                <a16:creationId xmlns:a16="http://schemas.microsoft.com/office/drawing/2014/main" id="{D104669A-2254-0189-417D-DDE2B9813A0F}"/>
              </a:ext>
            </a:extLst>
          </p:cNvPr>
          <p:cNvPicPr/>
          <p:nvPr/>
        </p:nvPicPr>
        <p:blipFill>
          <a:blip r:embed="rId2" cstate="print"/>
          <a:stretch>
            <a:fillRect/>
          </a:stretch>
        </p:blipFill>
        <p:spPr>
          <a:xfrm>
            <a:off x="4990260" y="2632471"/>
            <a:ext cx="5091937" cy="4002876"/>
          </a:xfrm>
          <a:prstGeom prst="rect">
            <a:avLst/>
          </a:prstGeom>
        </p:spPr>
      </p:pic>
    </p:spTree>
    <p:extLst>
      <p:ext uri="{BB962C8B-B14F-4D97-AF65-F5344CB8AC3E}">
        <p14:creationId xmlns:p14="http://schemas.microsoft.com/office/powerpoint/2010/main" val="3386491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CAF4-D2A6-41B1-AE18-B2403BDB7E0A}"/>
              </a:ext>
            </a:extLst>
          </p:cNvPr>
          <p:cNvSpPr>
            <a:spLocks noGrp="1"/>
          </p:cNvSpPr>
          <p:nvPr>
            <p:ph type="title"/>
          </p:nvPr>
        </p:nvSpPr>
        <p:spPr/>
        <p:txBody>
          <a:bodyPr/>
          <a:lstStyle/>
          <a:p>
            <a:r>
              <a:rPr lang="en-US" dirty="0"/>
              <a:t>Pooling</a:t>
            </a:r>
          </a:p>
        </p:txBody>
      </p:sp>
      <p:sp>
        <p:nvSpPr>
          <p:cNvPr id="3" name="Content Placeholder 2">
            <a:extLst>
              <a:ext uri="{FF2B5EF4-FFF2-40B4-BE49-F238E27FC236}">
                <a16:creationId xmlns:a16="http://schemas.microsoft.com/office/drawing/2014/main" id="{FC649183-9629-4AA0-91E0-BDC0EB6AD600}"/>
              </a:ext>
            </a:extLst>
          </p:cNvPr>
          <p:cNvSpPr>
            <a:spLocks noGrp="1"/>
          </p:cNvSpPr>
          <p:nvPr>
            <p:ph sz="quarter" idx="10"/>
          </p:nvPr>
        </p:nvSpPr>
        <p:spPr>
          <a:xfrm>
            <a:off x="539496" y="1435608"/>
            <a:ext cx="10383062" cy="1076480"/>
          </a:xfrm>
        </p:spPr>
        <p:txBody>
          <a:bodyPr>
            <a:normAutofit fontScale="92500"/>
          </a:bodyPr>
          <a:lstStyle/>
          <a:p>
            <a:pPr marL="0" indent="0">
              <a:buNone/>
            </a:pPr>
            <a:r>
              <a:rPr lang="en-US" sz="2400" dirty="0"/>
              <a:t>The pooling layers down-sample the previous layers rectified feature map</a:t>
            </a:r>
          </a:p>
          <a:p>
            <a:pPr marL="0" indent="0">
              <a:buNone/>
            </a:pPr>
            <a:r>
              <a:rPr lang="en-US" sz="2400" dirty="0"/>
              <a:t>Common pooling: Max Pooling (most popular), Average Pooling</a:t>
            </a:r>
          </a:p>
        </p:txBody>
      </p:sp>
      <p:pic>
        <p:nvPicPr>
          <p:cNvPr id="5" name="Picture 4">
            <a:extLst>
              <a:ext uri="{FF2B5EF4-FFF2-40B4-BE49-F238E27FC236}">
                <a16:creationId xmlns:a16="http://schemas.microsoft.com/office/drawing/2014/main" id="{B34B7ADC-F4B1-459C-9144-0BA234D2EA26}"/>
              </a:ext>
            </a:extLst>
          </p:cNvPr>
          <p:cNvPicPr>
            <a:picLocks noChangeAspect="1"/>
          </p:cNvPicPr>
          <p:nvPr/>
        </p:nvPicPr>
        <p:blipFill>
          <a:blip r:embed="rId2"/>
          <a:stretch>
            <a:fillRect/>
          </a:stretch>
        </p:blipFill>
        <p:spPr>
          <a:xfrm>
            <a:off x="2395537" y="2859560"/>
            <a:ext cx="7400925" cy="3343275"/>
          </a:xfrm>
          <a:prstGeom prst="rect">
            <a:avLst/>
          </a:prstGeom>
        </p:spPr>
      </p:pic>
    </p:spTree>
    <p:extLst>
      <p:ext uri="{BB962C8B-B14F-4D97-AF65-F5344CB8AC3E}">
        <p14:creationId xmlns:p14="http://schemas.microsoft.com/office/powerpoint/2010/main" val="1084398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048B8-CAF5-43BF-86D0-DF470487DD24}"/>
              </a:ext>
            </a:extLst>
          </p:cNvPr>
          <p:cNvSpPr>
            <a:spLocks noGrp="1"/>
          </p:cNvSpPr>
          <p:nvPr>
            <p:ph type="title"/>
          </p:nvPr>
        </p:nvSpPr>
        <p:spPr/>
        <p:txBody>
          <a:bodyPr/>
          <a:lstStyle/>
          <a:p>
            <a:r>
              <a:rPr lang="en-US" dirty="0"/>
              <a:t>Flattening</a:t>
            </a:r>
          </a:p>
        </p:txBody>
      </p:sp>
      <p:sp>
        <p:nvSpPr>
          <p:cNvPr id="3" name="Content Placeholder 2">
            <a:extLst>
              <a:ext uri="{FF2B5EF4-FFF2-40B4-BE49-F238E27FC236}">
                <a16:creationId xmlns:a16="http://schemas.microsoft.com/office/drawing/2014/main" id="{48489A10-644C-4113-89B0-64C0136B4A2D}"/>
              </a:ext>
            </a:extLst>
          </p:cNvPr>
          <p:cNvSpPr>
            <a:spLocks noGrp="1"/>
          </p:cNvSpPr>
          <p:nvPr>
            <p:ph sz="quarter" idx="10"/>
          </p:nvPr>
        </p:nvSpPr>
        <p:spPr>
          <a:xfrm>
            <a:off x="539496" y="1435608"/>
            <a:ext cx="11066350" cy="1238631"/>
          </a:xfrm>
        </p:spPr>
        <p:txBody>
          <a:bodyPr>
            <a:normAutofit/>
          </a:bodyPr>
          <a:lstStyle/>
          <a:p>
            <a:r>
              <a:rPr lang="en-US" sz="2000" dirty="0"/>
              <a:t>Flattening is the process of converting all the resultant 2 dimensional arrays from pooled feature map into a single long continuous linear vector</a:t>
            </a:r>
          </a:p>
        </p:txBody>
      </p:sp>
      <p:pic>
        <p:nvPicPr>
          <p:cNvPr id="5" name="Picture 4">
            <a:extLst>
              <a:ext uri="{FF2B5EF4-FFF2-40B4-BE49-F238E27FC236}">
                <a16:creationId xmlns:a16="http://schemas.microsoft.com/office/drawing/2014/main" id="{1AFB3579-08E3-429F-8B05-823093BD32B7}"/>
              </a:ext>
            </a:extLst>
          </p:cNvPr>
          <p:cNvPicPr>
            <a:picLocks noChangeAspect="1"/>
          </p:cNvPicPr>
          <p:nvPr/>
        </p:nvPicPr>
        <p:blipFill>
          <a:blip r:embed="rId2"/>
          <a:stretch>
            <a:fillRect/>
          </a:stretch>
        </p:blipFill>
        <p:spPr>
          <a:xfrm>
            <a:off x="1953108" y="2493074"/>
            <a:ext cx="8239125" cy="3381375"/>
          </a:xfrm>
          <a:prstGeom prst="rect">
            <a:avLst/>
          </a:prstGeom>
        </p:spPr>
      </p:pic>
    </p:spTree>
    <p:extLst>
      <p:ext uri="{BB962C8B-B14F-4D97-AF65-F5344CB8AC3E}">
        <p14:creationId xmlns:p14="http://schemas.microsoft.com/office/powerpoint/2010/main" val="2794122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D324-4E4D-4C7A-A625-9FC011970A56}"/>
              </a:ext>
            </a:extLst>
          </p:cNvPr>
          <p:cNvSpPr>
            <a:spLocks noGrp="1"/>
          </p:cNvSpPr>
          <p:nvPr>
            <p:ph type="title"/>
          </p:nvPr>
        </p:nvSpPr>
        <p:spPr/>
        <p:txBody>
          <a:bodyPr/>
          <a:lstStyle/>
          <a:p>
            <a:r>
              <a:rPr lang="en-US" dirty="0"/>
              <a:t>Fully Connected Layer</a:t>
            </a:r>
          </a:p>
        </p:txBody>
      </p:sp>
      <p:pic>
        <p:nvPicPr>
          <p:cNvPr id="5" name="Picture 4">
            <a:extLst>
              <a:ext uri="{FF2B5EF4-FFF2-40B4-BE49-F238E27FC236}">
                <a16:creationId xmlns:a16="http://schemas.microsoft.com/office/drawing/2014/main" id="{9ECF3999-8575-4476-9086-61F8CE3467C2}"/>
              </a:ext>
            </a:extLst>
          </p:cNvPr>
          <p:cNvPicPr>
            <a:picLocks noChangeAspect="1"/>
          </p:cNvPicPr>
          <p:nvPr/>
        </p:nvPicPr>
        <p:blipFill>
          <a:blip r:embed="rId2"/>
          <a:stretch>
            <a:fillRect/>
          </a:stretch>
        </p:blipFill>
        <p:spPr>
          <a:xfrm>
            <a:off x="1989574" y="2110624"/>
            <a:ext cx="7107585" cy="3687275"/>
          </a:xfrm>
          <a:prstGeom prst="rect">
            <a:avLst/>
          </a:prstGeom>
        </p:spPr>
      </p:pic>
    </p:spTree>
    <p:extLst>
      <p:ext uri="{BB962C8B-B14F-4D97-AF65-F5344CB8AC3E}">
        <p14:creationId xmlns:p14="http://schemas.microsoft.com/office/powerpoint/2010/main" val="307349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321307"/>
            <a:ext cx="10037936" cy="640080"/>
          </a:xfrm>
        </p:spPr>
        <p:txBody>
          <a:bodyPr>
            <a:noAutofit/>
          </a:bodyPr>
          <a:lstStyle/>
          <a:p>
            <a:r>
              <a:rPr lang="en-US" dirty="0">
                <a:cs typeface="Segoe UI Light" panose="020B0502040204020203" pitchFamily="34" charset="0"/>
              </a:rPr>
              <a:t>The Good, The Bad and the Ugly</a:t>
            </a:r>
          </a:p>
        </p:txBody>
      </p:sp>
      <p:sp>
        <p:nvSpPr>
          <p:cNvPr id="38" name="Content Placeholder 17"/>
          <p:cNvSpPr txBox="1">
            <a:spLocks/>
          </p:cNvSpPr>
          <p:nvPr/>
        </p:nvSpPr>
        <p:spPr>
          <a:xfrm>
            <a:off x="615829" y="1493241"/>
            <a:ext cx="10899896" cy="132139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BB988FF-B26B-4F2D-8354-0B6246738318}"/>
              </a:ext>
            </a:extLst>
          </p:cNvPr>
          <p:cNvPicPr>
            <a:picLocks noChangeAspect="1"/>
          </p:cNvPicPr>
          <p:nvPr/>
        </p:nvPicPr>
        <p:blipFill>
          <a:blip r:embed="rId2"/>
          <a:stretch>
            <a:fillRect/>
          </a:stretch>
        </p:blipFill>
        <p:spPr>
          <a:xfrm>
            <a:off x="3091542" y="1775843"/>
            <a:ext cx="5682344" cy="4535040"/>
          </a:xfrm>
          <a:prstGeom prst="rect">
            <a:avLst/>
          </a:prstGeom>
        </p:spPr>
      </p:pic>
    </p:spTree>
    <p:extLst>
      <p:ext uri="{BB962C8B-B14F-4D97-AF65-F5344CB8AC3E}">
        <p14:creationId xmlns:p14="http://schemas.microsoft.com/office/powerpoint/2010/main" val="467367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7DC3-F201-131B-D993-F8088B98E4DC}"/>
              </a:ext>
            </a:extLst>
          </p:cNvPr>
          <p:cNvSpPr>
            <a:spLocks noGrp="1"/>
          </p:cNvSpPr>
          <p:nvPr>
            <p:ph type="title"/>
          </p:nvPr>
        </p:nvSpPr>
        <p:spPr/>
        <p:txBody>
          <a:bodyPr/>
          <a:lstStyle/>
          <a:p>
            <a:r>
              <a:rPr lang="en-US" dirty="0"/>
              <a:t>Fully Connected Layer (FC Layer)</a:t>
            </a:r>
          </a:p>
        </p:txBody>
      </p:sp>
      <p:grpSp>
        <p:nvGrpSpPr>
          <p:cNvPr id="4" name="object 3">
            <a:extLst>
              <a:ext uri="{FF2B5EF4-FFF2-40B4-BE49-F238E27FC236}">
                <a16:creationId xmlns:a16="http://schemas.microsoft.com/office/drawing/2014/main" id="{41E3F71B-9A7D-15DB-DF38-7971A46CD96E}"/>
              </a:ext>
            </a:extLst>
          </p:cNvPr>
          <p:cNvGrpSpPr/>
          <p:nvPr/>
        </p:nvGrpSpPr>
        <p:grpSpPr>
          <a:xfrm>
            <a:off x="771236" y="1605928"/>
            <a:ext cx="10903527" cy="4277636"/>
            <a:chOff x="152400" y="1328837"/>
            <a:chExt cx="11887200" cy="4704080"/>
          </a:xfrm>
        </p:grpSpPr>
        <p:pic>
          <p:nvPicPr>
            <p:cNvPr id="5" name="object 4">
              <a:extLst>
                <a:ext uri="{FF2B5EF4-FFF2-40B4-BE49-F238E27FC236}">
                  <a16:creationId xmlns:a16="http://schemas.microsoft.com/office/drawing/2014/main" id="{BE17BDC7-E514-6389-4988-A697DF7F5DB0}"/>
                </a:ext>
              </a:extLst>
            </p:cNvPr>
            <p:cNvPicPr/>
            <p:nvPr/>
          </p:nvPicPr>
          <p:blipFill>
            <a:blip r:embed="rId2" cstate="print"/>
            <a:stretch>
              <a:fillRect/>
            </a:stretch>
          </p:blipFill>
          <p:spPr>
            <a:xfrm>
              <a:off x="152400" y="2016450"/>
              <a:ext cx="11887199" cy="4016073"/>
            </a:xfrm>
            <a:prstGeom prst="rect">
              <a:avLst/>
            </a:prstGeom>
          </p:spPr>
        </p:pic>
        <p:sp>
          <p:nvSpPr>
            <p:cNvPr id="6" name="object 5">
              <a:extLst>
                <a:ext uri="{FF2B5EF4-FFF2-40B4-BE49-F238E27FC236}">
                  <a16:creationId xmlns:a16="http://schemas.microsoft.com/office/drawing/2014/main" id="{E6E39142-7910-B66C-57B9-28BC27231822}"/>
                </a:ext>
              </a:extLst>
            </p:cNvPr>
            <p:cNvSpPr/>
            <p:nvPr/>
          </p:nvSpPr>
          <p:spPr>
            <a:xfrm>
              <a:off x="9724300" y="2725300"/>
              <a:ext cx="1037590" cy="2849245"/>
            </a:xfrm>
            <a:custGeom>
              <a:avLst/>
              <a:gdLst/>
              <a:ahLst/>
              <a:cxnLst/>
              <a:rect l="l" t="t" r="r" b="b"/>
              <a:pathLst>
                <a:path w="1037590" h="2849245">
                  <a:moveTo>
                    <a:pt x="0" y="172903"/>
                  </a:moveTo>
                  <a:lnTo>
                    <a:pt x="6176" y="126938"/>
                  </a:lnTo>
                  <a:lnTo>
                    <a:pt x="23606" y="85635"/>
                  </a:lnTo>
                  <a:lnTo>
                    <a:pt x="50642" y="50642"/>
                  </a:lnTo>
                  <a:lnTo>
                    <a:pt x="85635" y="23606"/>
                  </a:lnTo>
                  <a:lnTo>
                    <a:pt x="126938" y="6176"/>
                  </a:lnTo>
                  <a:lnTo>
                    <a:pt x="172902" y="0"/>
                  </a:lnTo>
                  <a:lnTo>
                    <a:pt x="864496" y="0"/>
                  </a:lnTo>
                  <a:lnTo>
                    <a:pt x="930663" y="13161"/>
                  </a:lnTo>
                  <a:lnTo>
                    <a:pt x="986757" y="50642"/>
                  </a:lnTo>
                  <a:lnTo>
                    <a:pt x="1024238" y="106736"/>
                  </a:lnTo>
                  <a:lnTo>
                    <a:pt x="1037399" y="172903"/>
                  </a:lnTo>
                  <a:lnTo>
                    <a:pt x="1037399" y="2676196"/>
                  </a:lnTo>
                  <a:lnTo>
                    <a:pt x="1031223" y="2722161"/>
                  </a:lnTo>
                  <a:lnTo>
                    <a:pt x="1013793" y="2763464"/>
                  </a:lnTo>
                  <a:lnTo>
                    <a:pt x="986757" y="2798457"/>
                  </a:lnTo>
                  <a:lnTo>
                    <a:pt x="951764" y="2825493"/>
                  </a:lnTo>
                  <a:lnTo>
                    <a:pt x="910461" y="2842923"/>
                  </a:lnTo>
                  <a:lnTo>
                    <a:pt x="864496" y="2849099"/>
                  </a:lnTo>
                  <a:lnTo>
                    <a:pt x="172902" y="2849099"/>
                  </a:lnTo>
                  <a:lnTo>
                    <a:pt x="126938" y="2842923"/>
                  </a:lnTo>
                  <a:lnTo>
                    <a:pt x="85635" y="2825493"/>
                  </a:lnTo>
                  <a:lnTo>
                    <a:pt x="50642" y="2798457"/>
                  </a:lnTo>
                  <a:lnTo>
                    <a:pt x="23606" y="2763464"/>
                  </a:lnTo>
                  <a:lnTo>
                    <a:pt x="6176" y="2722161"/>
                  </a:lnTo>
                  <a:lnTo>
                    <a:pt x="0" y="2676196"/>
                  </a:lnTo>
                  <a:lnTo>
                    <a:pt x="0" y="172903"/>
                  </a:lnTo>
                  <a:close/>
                </a:path>
              </a:pathLst>
            </a:custGeom>
            <a:ln w="38099">
              <a:solidFill>
                <a:srgbClr val="00FF00"/>
              </a:solidFill>
            </a:ln>
          </p:spPr>
          <p:txBody>
            <a:bodyPr wrap="square" lIns="0" tIns="0" rIns="0" bIns="0" rtlCol="0"/>
            <a:lstStyle/>
            <a:p>
              <a:endParaRPr/>
            </a:p>
          </p:txBody>
        </p:sp>
        <p:sp>
          <p:nvSpPr>
            <p:cNvPr id="7" name="object 6">
              <a:extLst>
                <a:ext uri="{FF2B5EF4-FFF2-40B4-BE49-F238E27FC236}">
                  <a16:creationId xmlns:a16="http://schemas.microsoft.com/office/drawing/2014/main" id="{18927FB8-2B1C-F7FE-8009-ACD5A8FD1F56}"/>
                </a:ext>
              </a:extLst>
            </p:cNvPr>
            <p:cNvSpPr/>
            <p:nvPr/>
          </p:nvSpPr>
          <p:spPr>
            <a:xfrm>
              <a:off x="8348799" y="1333599"/>
              <a:ext cx="1848485" cy="1358265"/>
            </a:xfrm>
            <a:custGeom>
              <a:avLst/>
              <a:gdLst/>
              <a:ahLst/>
              <a:cxnLst/>
              <a:rect l="l" t="t" r="r" b="b"/>
              <a:pathLst>
                <a:path w="1848484" h="1358264">
                  <a:moveTo>
                    <a:pt x="0" y="0"/>
                  </a:moveTo>
                  <a:lnTo>
                    <a:pt x="1848144" y="1357862"/>
                  </a:lnTo>
                </a:path>
              </a:pathLst>
            </a:custGeom>
            <a:ln w="9524">
              <a:solidFill>
                <a:srgbClr val="00FF00"/>
              </a:solidFill>
            </a:ln>
          </p:spPr>
          <p:txBody>
            <a:bodyPr wrap="square" lIns="0" tIns="0" rIns="0" bIns="0" rtlCol="0"/>
            <a:lstStyle/>
            <a:p>
              <a:endParaRPr/>
            </a:p>
          </p:txBody>
        </p:sp>
        <p:sp>
          <p:nvSpPr>
            <p:cNvPr id="8" name="object 7">
              <a:extLst>
                <a:ext uri="{FF2B5EF4-FFF2-40B4-BE49-F238E27FC236}">
                  <a16:creationId xmlns:a16="http://schemas.microsoft.com/office/drawing/2014/main" id="{CFC243AE-6AFE-7C0B-CF7A-1EA104233D40}"/>
                </a:ext>
              </a:extLst>
            </p:cNvPr>
            <p:cNvSpPr/>
            <p:nvPr/>
          </p:nvSpPr>
          <p:spPr>
            <a:xfrm>
              <a:off x="10187629" y="2678783"/>
              <a:ext cx="44450" cy="38735"/>
            </a:xfrm>
            <a:custGeom>
              <a:avLst/>
              <a:gdLst/>
              <a:ahLst/>
              <a:cxnLst/>
              <a:rect l="l" t="t" r="r" b="b"/>
              <a:pathLst>
                <a:path w="44450" h="38735">
                  <a:moveTo>
                    <a:pt x="44149" y="38271"/>
                  </a:moveTo>
                  <a:lnTo>
                    <a:pt x="0" y="25357"/>
                  </a:lnTo>
                  <a:lnTo>
                    <a:pt x="18630" y="0"/>
                  </a:lnTo>
                  <a:lnTo>
                    <a:pt x="44149" y="38271"/>
                  </a:lnTo>
                  <a:close/>
                </a:path>
              </a:pathLst>
            </a:custGeom>
            <a:solidFill>
              <a:srgbClr val="00FF00"/>
            </a:solidFill>
          </p:spPr>
          <p:txBody>
            <a:bodyPr wrap="square" lIns="0" tIns="0" rIns="0" bIns="0" rtlCol="0"/>
            <a:lstStyle/>
            <a:p>
              <a:endParaRPr/>
            </a:p>
          </p:txBody>
        </p:sp>
        <p:sp>
          <p:nvSpPr>
            <p:cNvPr id="9" name="object 8">
              <a:extLst>
                <a:ext uri="{FF2B5EF4-FFF2-40B4-BE49-F238E27FC236}">
                  <a16:creationId xmlns:a16="http://schemas.microsoft.com/office/drawing/2014/main" id="{065B2040-66E5-1792-0DF5-46D705160580}"/>
                </a:ext>
              </a:extLst>
            </p:cNvPr>
            <p:cNvSpPr/>
            <p:nvPr/>
          </p:nvSpPr>
          <p:spPr>
            <a:xfrm>
              <a:off x="10187629" y="2678783"/>
              <a:ext cx="44450" cy="38735"/>
            </a:xfrm>
            <a:custGeom>
              <a:avLst/>
              <a:gdLst/>
              <a:ahLst/>
              <a:cxnLst/>
              <a:rect l="l" t="t" r="r" b="b"/>
              <a:pathLst>
                <a:path w="44450" h="38735">
                  <a:moveTo>
                    <a:pt x="0" y="25357"/>
                  </a:moveTo>
                  <a:lnTo>
                    <a:pt x="44149" y="38271"/>
                  </a:lnTo>
                  <a:lnTo>
                    <a:pt x="18630" y="0"/>
                  </a:lnTo>
                  <a:lnTo>
                    <a:pt x="0" y="25357"/>
                  </a:lnTo>
                  <a:close/>
                </a:path>
              </a:pathLst>
            </a:custGeom>
            <a:ln w="9524">
              <a:solidFill>
                <a:srgbClr val="00FF00"/>
              </a:solidFill>
            </a:ln>
          </p:spPr>
          <p:txBody>
            <a:bodyPr wrap="square" lIns="0" tIns="0" rIns="0" bIns="0" rtlCol="0"/>
            <a:lstStyle/>
            <a:p>
              <a:endParaRPr/>
            </a:p>
          </p:txBody>
        </p:sp>
      </p:grpSp>
    </p:spTree>
    <p:extLst>
      <p:ext uri="{BB962C8B-B14F-4D97-AF65-F5344CB8AC3E}">
        <p14:creationId xmlns:p14="http://schemas.microsoft.com/office/powerpoint/2010/main" val="1113872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F6F99-E88C-464F-B076-66AE6EB2542F}"/>
              </a:ext>
            </a:extLst>
          </p:cNvPr>
          <p:cNvSpPr>
            <a:spLocks noGrp="1"/>
          </p:cNvSpPr>
          <p:nvPr>
            <p:ph type="title"/>
          </p:nvPr>
        </p:nvSpPr>
        <p:spPr/>
        <p:txBody>
          <a:bodyPr/>
          <a:lstStyle/>
          <a:p>
            <a:r>
              <a:rPr lang="en-US" dirty="0"/>
              <a:t>Convolutional Neural Network</a:t>
            </a:r>
          </a:p>
        </p:txBody>
      </p:sp>
      <p:sp>
        <p:nvSpPr>
          <p:cNvPr id="5" name="TextBox 4">
            <a:extLst>
              <a:ext uri="{FF2B5EF4-FFF2-40B4-BE49-F238E27FC236}">
                <a16:creationId xmlns:a16="http://schemas.microsoft.com/office/drawing/2014/main" id="{99022D33-71E5-4319-96A5-E1D4CB331EF8}"/>
              </a:ext>
            </a:extLst>
          </p:cNvPr>
          <p:cNvSpPr txBox="1"/>
          <p:nvPr/>
        </p:nvSpPr>
        <p:spPr>
          <a:xfrm>
            <a:off x="1714223" y="1615613"/>
            <a:ext cx="7819075" cy="1077218"/>
          </a:xfrm>
          <a:prstGeom prst="rect">
            <a:avLst/>
          </a:prstGeom>
          <a:noFill/>
        </p:spPr>
        <p:txBody>
          <a:bodyPr wrap="square">
            <a:spAutoFit/>
          </a:bodyPr>
          <a:lstStyle/>
          <a:p>
            <a:pPr marL="0" indent="0" algn="ctr">
              <a:buNone/>
            </a:pPr>
            <a:r>
              <a:rPr lang="en-US" sz="3200" dirty="0">
                <a:latin typeface="Comic Sans MS" panose="030F0702030302020204" pitchFamily="66" charset="0"/>
              </a:rPr>
              <a:t>What if I ask you to implement CNN from scratch</a:t>
            </a:r>
          </a:p>
        </p:txBody>
      </p:sp>
      <p:pic>
        <p:nvPicPr>
          <p:cNvPr id="7" name="Picture 6">
            <a:extLst>
              <a:ext uri="{FF2B5EF4-FFF2-40B4-BE49-F238E27FC236}">
                <a16:creationId xmlns:a16="http://schemas.microsoft.com/office/drawing/2014/main" id="{64980BC4-937E-4A5E-B081-D5F7372EE6B5}"/>
              </a:ext>
            </a:extLst>
          </p:cNvPr>
          <p:cNvPicPr>
            <a:picLocks noChangeAspect="1"/>
          </p:cNvPicPr>
          <p:nvPr/>
        </p:nvPicPr>
        <p:blipFill>
          <a:blip r:embed="rId2"/>
          <a:stretch>
            <a:fillRect/>
          </a:stretch>
        </p:blipFill>
        <p:spPr>
          <a:xfrm>
            <a:off x="2673891" y="3687451"/>
            <a:ext cx="2571750" cy="2600325"/>
          </a:xfrm>
          <a:prstGeom prst="rect">
            <a:avLst/>
          </a:prstGeom>
        </p:spPr>
      </p:pic>
      <p:pic>
        <p:nvPicPr>
          <p:cNvPr id="9" name="Picture 8">
            <a:extLst>
              <a:ext uri="{FF2B5EF4-FFF2-40B4-BE49-F238E27FC236}">
                <a16:creationId xmlns:a16="http://schemas.microsoft.com/office/drawing/2014/main" id="{820C19BC-0EB0-4AB5-9B31-093BF000E816}"/>
              </a:ext>
            </a:extLst>
          </p:cNvPr>
          <p:cNvPicPr>
            <a:picLocks noChangeAspect="1"/>
          </p:cNvPicPr>
          <p:nvPr/>
        </p:nvPicPr>
        <p:blipFill>
          <a:blip r:embed="rId3"/>
          <a:stretch>
            <a:fillRect/>
          </a:stretch>
        </p:blipFill>
        <p:spPr>
          <a:xfrm>
            <a:off x="6442249" y="3687451"/>
            <a:ext cx="2362200" cy="2552700"/>
          </a:xfrm>
          <a:prstGeom prst="rect">
            <a:avLst/>
          </a:prstGeom>
        </p:spPr>
      </p:pic>
    </p:spTree>
    <p:extLst>
      <p:ext uri="{BB962C8B-B14F-4D97-AF65-F5344CB8AC3E}">
        <p14:creationId xmlns:p14="http://schemas.microsoft.com/office/powerpoint/2010/main" val="301067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F6F99-E88C-464F-B076-66AE6EB2542F}"/>
              </a:ext>
            </a:extLst>
          </p:cNvPr>
          <p:cNvSpPr>
            <a:spLocks noGrp="1"/>
          </p:cNvSpPr>
          <p:nvPr>
            <p:ph type="title"/>
          </p:nvPr>
        </p:nvSpPr>
        <p:spPr/>
        <p:txBody>
          <a:bodyPr/>
          <a:lstStyle/>
          <a:p>
            <a:r>
              <a:rPr lang="en-US" dirty="0"/>
              <a:t>Convolutional Neural Network</a:t>
            </a:r>
          </a:p>
        </p:txBody>
      </p:sp>
      <p:sp>
        <p:nvSpPr>
          <p:cNvPr id="5" name="TextBox 4">
            <a:extLst>
              <a:ext uri="{FF2B5EF4-FFF2-40B4-BE49-F238E27FC236}">
                <a16:creationId xmlns:a16="http://schemas.microsoft.com/office/drawing/2014/main" id="{99022D33-71E5-4319-96A5-E1D4CB331EF8}"/>
              </a:ext>
            </a:extLst>
          </p:cNvPr>
          <p:cNvSpPr txBox="1"/>
          <p:nvPr/>
        </p:nvSpPr>
        <p:spPr>
          <a:xfrm>
            <a:off x="3048000" y="3244334"/>
            <a:ext cx="6096000" cy="646331"/>
          </a:xfrm>
          <a:prstGeom prst="rect">
            <a:avLst/>
          </a:prstGeom>
          <a:noFill/>
        </p:spPr>
        <p:txBody>
          <a:bodyPr wrap="square">
            <a:spAutoFit/>
          </a:bodyPr>
          <a:lstStyle/>
          <a:p>
            <a:pPr marL="0" indent="0" algn="ctr">
              <a:buNone/>
            </a:pPr>
            <a:r>
              <a:rPr lang="en-US" sz="3600" dirty="0">
                <a:latin typeface="Comic Sans MS" panose="030F0702030302020204" pitchFamily="66" charset="0"/>
              </a:rPr>
              <a:t>Learning by doing</a:t>
            </a:r>
          </a:p>
        </p:txBody>
      </p:sp>
    </p:spTree>
    <p:extLst>
      <p:ext uri="{BB962C8B-B14F-4D97-AF65-F5344CB8AC3E}">
        <p14:creationId xmlns:p14="http://schemas.microsoft.com/office/powerpoint/2010/main" val="1709682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A32EE-1BDA-4D6D-AD2F-6800D8C1ABA2}"/>
              </a:ext>
            </a:extLst>
          </p:cNvPr>
          <p:cNvSpPr>
            <a:spLocks noGrp="1"/>
          </p:cNvSpPr>
          <p:nvPr>
            <p:ph type="title"/>
          </p:nvPr>
        </p:nvSpPr>
        <p:spPr/>
        <p:txBody>
          <a:bodyPr/>
          <a:lstStyle/>
          <a:p>
            <a:r>
              <a:rPr lang="en-US" dirty="0"/>
              <a:t>Online Resources</a:t>
            </a:r>
          </a:p>
        </p:txBody>
      </p:sp>
      <p:sp>
        <p:nvSpPr>
          <p:cNvPr id="3" name="Content Placeholder 2">
            <a:extLst>
              <a:ext uri="{FF2B5EF4-FFF2-40B4-BE49-F238E27FC236}">
                <a16:creationId xmlns:a16="http://schemas.microsoft.com/office/drawing/2014/main" id="{83382ADE-AE90-43B7-AA2D-2E4385165A17}"/>
              </a:ext>
            </a:extLst>
          </p:cNvPr>
          <p:cNvSpPr>
            <a:spLocks noGrp="1"/>
          </p:cNvSpPr>
          <p:nvPr>
            <p:ph sz="quarter" idx="10"/>
          </p:nvPr>
        </p:nvSpPr>
        <p:spPr>
          <a:xfrm>
            <a:off x="539495" y="1435608"/>
            <a:ext cx="11924647" cy="3977640"/>
          </a:xfrm>
        </p:spPr>
        <p:txBody>
          <a:bodyPr>
            <a:normAutofit lnSpcReduction="10000"/>
          </a:bodyPr>
          <a:lstStyle/>
          <a:p>
            <a:r>
              <a:rPr lang="en-US" sz="2000" dirty="0">
                <a:hlinkClick r:id="rId2"/>
              </a:rPr>
              <a:t>https://cs231n.github.io/</a:t>
            </a:r>
            <a:endParaRPr lang="en-US" sz="2000" dirty="0"/>
          </a:p>
          <a:p>
            <a:r>
              <a:rPr lang="en-US" sz="2000" dirty="0">
                <a:hlinkClick r:id="rId3"/>
              </a:rPr>
              <a:t>https://cs231n.github.io/convolutional-networks/</a:t>
            </a:r>
            <a:endParaRPr lang="en-US" sz="2000" dirty="0"/>
          </a:p>
          <a:p>
            <a:r>
              <a:rPr lang="en-US" sz="2000" dirty="0">
                <a:hlinkClick r:id="rId4"/>
              </a:rPr>
              <a:t>https://ai.stanford.edu/~syyeung/cvweb/tutorial1.html</a:t>
            </a:r>
            <a:endParaRPr lang="en-US" sz="2000" dirty="0"/>
          </a:p>
          <a:p>
            <a:endParaRPr lang="en-US" sz="2000" dirty="0"/>
          </a:p>
          <a:p>
            <a:r>
              <a:rPr lang="en-US" sz="2000" dirty="0">
                <a:hlinkClick r:id="rId5"/>
              </a:rPr>
              <a:t>https://machinelearningmastery.com/crash-course-convolutional-neural-networks/</a:t>
            </a:r>
            <a:endParaRPr lang="en-US" sz="2000" dirty="0"/>
          </a:p>
          <a:p>
            <a:endParaRPr lang="en-US" sz="2000" dirty="0"/>
          </a:p>
          <a:p>
            <a:r>
              <a:rPr lang="en-US" sz="2000" dirty="0">
                <a:hlinkClick r:id="rId6"/>
              </a:rPr>
              <a:t>https://medium.com/@boelsmaxence/introduction-to-image-processing-filters-179607f9824a</a:t>
            </a:r>
            <a:endParaRPr lang="en-US" sz="2000" dirty="0"/>
          </a:p>
          <a:p>
            <a:r>
              <a:rPr lang="en-US" sz="2000" dirty="0">
                <a:hlinkClick r:id="rId7"/>
              </a:rPr>
              <a:t>https://towardsdatascience.com/image-processing-and-pixel-manipulation-photo-filters-5d37a2f992fa</a:t>
            </a:r>
            <a:endParaRPr lang="en-US" sz="2000" dirty="0"/>
          </a:p>
          <a:p>
            <a:endParaRPr lang="en-US" sz="2000" dirty="0"/>
          </a:p>
          <a:p>
            <a:r>
              <a:rPr lang="en-US" sz="2000" dirty="0">
                <a:hlinkClick r:id="rId8"/>
              </a:rPr>
              <a:t>https://www.youtube.com/watch?v=Jy9-aGMB_TE&amp;ab_channel=Simplilearn</a:t>
            </a:r>
            <a:endParaRPr lang="en-US" sz="2000" dirty="0"/>
          </a:p>
          <a:p>
            <a:endParaRPr lang="en-US" sz="2000" dirty="0"/>
          </a:p>
          <a:p>
            <a:endParaRPr lang="en-US" sz="2000" dirty="0"/>
          </a:p>
          <a:p>
            <a:pPr marL="0" indent="0">
              <a:buNone/>
            </a:pPr>
            <a:endParaRPr lang="en-US" sz="2000" dirty="0"/>
          </a:p>
          <a:p>
            <a:endParaRPr lang="en-US" sz="2800" dirty="0"/>
          </a:p>
          <a:p>
            <a:endParaRPr lang="en-US" sz="2800" dirty="0"/>
          </a:p>
          <a:p>
            <a:endParaRPr lang="en-US" sz="2800" dirty="0"/>
          </a:p>
          <a:p>
            <a:endParaRPr lang="en-US" sz="2800" dirty="0"/>
          </a:p>
          <a:p>
            <a:endParaRPr lang="en-US" dirty="0"/>
          </a:p>
        </p:txBody>
      </p:sp>
    </p:spTree>
    <p:extLst>
      <p:ext uri="{BB962C8B-B14F-4D97-AF65-F5344CB8AC3E}">
        <p14:creationId xmlns:p14="http://schemas.microsoft.com/office/powerpoint/2010/main" val="87208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9C49-F647-4913-8DC3-CA348E82E540}"/>
              </a:ext>
            </a:extLst>
          </p:cNvPr>
          <p:cNvSpPr>
            <a:spLocks noGrp="1"/>
          </p:cNvSpPr>
          <p:nvPr>
            <p:ph type="title"/>
          </p:nvPr>
        </p:nvSpPr>
        <p:spPr>
          <a:xfrm>
            <a:off x="1455060" y="2705374"/>
            <a:ext cx="8943114" cy="1237127"/>
          </a:xfrm>
        </p:spPr>
        <p:txBody>
          <a:bodyPr>
            <a:noAutofit/>
          </a:bodyPr>
          <a:lstStyle/>
          <a:p>
            <a:r>
              <a:rPr lang="en-US" dirty="0">
                <a:solidFill>
                  <a:schemeClr val="tx1"/>
                </a:solidFill>
              </a:rPr>
              <a:t>But it takes over 300 years from Isaac Newton time for a machine to do the same thing</a:t>
            </a:r>
          </a:p>
        </p:txBody>
      </p:sp>
      <p:sp>
        <p:nvSpPr>
          <p:cNvPr id="4" name="Title 7">
            <a:extLst>
              <a:ext uri="{FF2B5EF4-FFF2-40B4-BE49-F238E27FC236}">
                <a16:creationId xmlns:a16="http://schemas.microsoft.com/office/drawing/2014/main" id="{3AD124D5-2E7F-4524-8EC9-917D453FE875}"/>
              </a:ext>
            </a:extLst>
          </p:cNvPr>
          <p:cNvSpPr txBox="1">
            <a:spLocks/>
          </p:cNvSpPr>
          <p:nvPr/>
        </p:nvSpPr>
        <p:spPr>
          <a:xfrm>
            <a:off x="521207" y="303275"/>
            <a:ext cx="10037936" cy="64008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800" kern="1200">
                <a:solidFill>
                  <a:schemeClr val="bg2">
                    <a:lumMod val="25000"/>
                  </a:schemeClr>
                </a:solidFill>
                <a:latin typeface="+mj-lt"/>
                <a:ea typeface="+mj-ea"/>
                <a:cs typeface="+mj-cs"/>
              </a:defRPr>
            </a:lvl1pPr>
          </a:lstStyle>
          <a:p>
            <a:r>
              <a:rPr lang="en-US" dirty="0">
                <a:solidFill>
                  <a:srgbClr val="0028F0"/>
                </a:solidFill>
                <a:latin typeface="Comic Sans MS" panose="030F0702030302020204" pitchFamily="66" charset="0"/>
                <a:cs typeface="Segoe UI Light" panose="020B0502040204020203" pitchFamily="34" charset="0"/>
              </a:rPr>
              <a:t>Cat vs Dog</a:t>
            </a:r>
          </a:p>
        </p:txBody>
      </p:sp>
      <p:sp>
        <p:nvSpPr>
          <p:cNvPr id="3" name="TextBox 2">
            <a:extLst>
              <a:ext uri="{FF2B5EF4-FFF2-40B4-BE49-F238E27FC236}">
                <a16:creationId xmlns:a16="http://schemas.microsoft.com/office/drawing/2014/main" id="{9028E4D4-D9B1-4998-BF73-7297BFE9293A}"/>
              </a:ext>
            </a:extLst>
          </p:cNvPr>
          <p:cNvSpPr txBox="1"/>
          <p:nvPr/>
        </p:nvSpPr>
        <p:spPr>
          <a:xfrm>
            <a:off x="1522692" y="1698606"/>
            <a:ext cx="8807851" cy="523220"/>
          </a:xfrm>
          <a:prstGeom prst="rect">
            <a:avLst/>
          </a:prstGeom>
          <a:noFill/>
        </p:spPr>
        <p:txBody>
          <a:bodyPr wrap="square" rtlCol="0">
            <a:spAutoFit/>
          </a:bodyPr>
          <a:lstStyle/>
          <a:p>
            <a:pPr algn="ctr"/>
            <a:r>
              <a:rPr lang="en-US" sz="2800" dirty="0">
                <a:latin typeface="Comic Sans MS" panose="030F0702030302020204" pitchFamily="66" charset="0"/>
              </a:rPr>
              <a:t>A 3 years old kid can tell a dog from a cat</a:t>
            </a:r>
          </a:p>
        </p:txBody>
      </p:sp>
      <p:sp>
        <p:nvSpPr>
          <p:cNvPr id="5" name="TextBox 4">
            <a:extLst>
              <a:ext uri="{FF2B5EF4-FFF2-40B4-BE49-F238E27FC236}">
                <a16:creationId xmlns:a16="http://schemas.microsoft.com/office/drawing/2014/main" id="{239E0230-33E0-4280-995C-A0296A868EF9}"/>
              </a:ext>
            </a:extLst>
          </p:cNvPr>
          <p:cNvSpPr txBox="1"/>
          <p:nvPr/>
        </p:nvSpPr>
        <p:spPr>
          <a:xfrm>
            <a:off x="1914578" y="5047048"/>
            <a:ext cx="8469086" cy="523220"/>
          </a:xfrm>
          <a:prstGeom prst="rect">
            <a:avLst/>
          </a:prstGeom>
          <a:noFill/>
        </p:spPr>
        <p:txBody>
          <a:bodyPr wrap="square" rtlCol="0">
            <a:spAutoFit/>
          </a:bodyPr>
          <a:lstStyle/>
          <a:p>
            <a:pPr algn="ctr"/>
            <a:r>
              <a:rPr lang="en-US" sz="2800" dirty="0">
                <a:latin typeface="Comic Sans MS" panose="030F0702030302020204" pitchFamily="66" charset="0"/>
              </a:rPr>
              <a:t>Why it is so hard?</a:t>
            </a:r>
          </a:p>
        </p:txBody>
      </p:sp>
    </p:spTree>
    <p:extLst>
      <p:ext uri="{BB962C8B-B14F-4D97-AF65-F5344CB8AC3E}">
        <p14:creationId xmlns:p14="http://schemas.microsoft.com/office/powerpoint/2010/main" val="419564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81B4-5BBC-47C3-855D-F9DA693127FB}"/>
              </a:ext>
            </a:extLst>
          </p:cNvPr>
          <p:cNvSpPr>
            <a:spLocks noGrp="1"/>
          </p:cNvSpPr>
          <p:nvPr>
            <p:ph type="title"/>
          </p:nvPr>
        </p:nvSpPr>
        <p:spPr>
          <a:xfrm>
            <a:off x="521207" y="350693"/>
            <a:ext cx="10505914" cy="640080"/>
          </a:xfrm>
        </p:spPr>
        <p:txBody>
          <a:bodyPr>
            <a:normAutofit fontScale="90000"/>
          </a:bodyPr>
          <a:lstStyle/>
          <a:p>
            <a:r>
              <a:rPr lang="en-US" dirty="0"/>
              <a:t>Why it is hard for a computer to recognize an object in an image?</a:t>
            </a:r>
          </a:p>
        </p:txBody>
      </p:sp>
      <p:pic>
        <p:nvPicPr>
          <p:cNvPr id="5" name="Picture 4">
            <a:extLst>
              <a:ext uri="{FF2B5EF4-FFF2-40B4-BE49-F238E27FC236}">
                <a16:creationId xmlns:a16="http://schemas.microsoft.com/office/drawing/2014/main" id="{232635F3-B522-4578-AA66-947A47E30A1D}"/>
              </a:ext>
            </a:extLst>
          </p:cNvPr>
          <p:cNvPicPr>
            <a:picLocks noChangeAspect="1"/>
          </p:cNvPicPr>
          <p:nvPr/>
        </p:nvPicPr>
        <p:blipFill>
          <a:blip r:embed="rId2"/>
          <a:stretch>
            <a:fillRect/>
          </a:stretch>
        </p:blipFill>
        <p:spPr>
          <a:xfrm>
            <a:off x="8448673" y="2356180"/>
            <a:ext cx="2115911" cy="2673328"/>
          </a:xfrm>
          <a:prstGeom prst="rect">
            <a:avLst/>
          </a:prstGeom>
        </p:spPr>
      </p:pic>
      <p:sp>
        <p:nvSpPr>
          <p:cNvPr id="6" name="TextBox 5">
            <a:extLst>
              <a:ext uri="{FF2B5EF4-FFF2-40B4-BE49-F238E27FC236}">
                <a16:creationId xmlns:a16="http://schemas.microsoft.com/office/drawing/2014/main" id="{1AA895D7-84EA-4C3C-8575-73A0E9391FDF}"/>
              </a:ext>
            </a:extLst>
          </p:cNvPr>
          <p:cNvSpPr txBox="1"/>
          <p:nvPr/>
        </p:nvSpPr>
        <p:spPr>
          <a:xfrm>
            <a:off x="7626722" y="5577150"/>
            <a:ext cx="4376057" cy="923330"/>
          </a:xfrm>
          <a:prstGeom prst="rect">
            <a:avLst/>
          </a:prstGeom>
          <a:noFill/>
        </p:spPr>
        <p:txBody>
          <a:bodyPr wrap="square" rtlCol="0">
            <a:spAutoFit/>
          </a:bodyPr>
          <a:lstStyle/>
          <a:p>
            <a:r>
              <a:rPr lang="en-US" dirty="0">
                <a:solidFill>
                  <a:srgbClr val="0028F0"/>
                </a:solidFill>
                <a:latin typeface="Comic Sans MS" panose="030F0702030302020204" pitchFamily="66" charset="0"/>
              </a:rPr>
              <a:t>Images can be broken into local patterns such as edges, textures, and so on</a:t>
            </a:r>
          </a:p>
        </p:txBody>
      </p:sp>
      <p:sp>
        <p:nvSpPr>
          <p:cNvPr id="8" name="TextBox 7">
            <a:extLst>
              <a:ext uri="{FF2B5EF4-FFF2-40B4-BE49-F238E27FC236}">
                <a16:creationId xmlns:a16="http://schemas.microsoft.com/office/drawing/2014/main" id="{3A7946AE-2E4D-46E4-8445-45C50DBFB35E}"/>
              </a:ext>
            </a:extLst>
          </p:cNvPr>
          <p:cNvSpPr txBox="1"/>
          <p:nvPr/>
        </p:nvSpPr>
        <p:spPr>
          <a:xfrm>
            <a:off x="7694158" y="1654691"/>
            <a:ext cx="3624943" cy="461665"/>
          </a:xfrm>
          <a:prstGeom prst="rect">
            <a:avLst/>
          </a:prstGeom>
          <a:noFill/>
        </p:spPr>
        <p:txBody>
          <a:bodyPr wrap="square" rtlCol="0">
            <a:spAutoFit/>
          </a:bodyPr>
          <a:lstStyle/>
          <a:p>
            <a:pPr algn="ctr"/>
            <a:r>
              <a:rPr lang="en-US" sz="2400" dirty="0">
                <a:solidFill>
                  <a:srgbClr val="0028F0"/>
                </a:solidFill>
                <a:latin typeface="Comic Sans MS" panose="030F0702030302020204" pitchFamily="66" charset="0"/>
              </a:rPr>
              <a:t>Feature of an image</a:t>
            </a:r>
          </a:p>
        </p:txBody>
      </p:sp>
      <p:sp>
        <p:nvSpPr>
          <p:cNvPr id="9" name="TextBox 8">
            <a:extLst>
              <a:ext uri="{FF2B5EF4-FFF2-40B4-BE49-F238E27FC236}">
                <a16:creationId xmlns:a16="http://schemas.microsoft.com/office/drawing/2014/main" id="{4020E1C1-3FB2-4DA6-B238-6474943691F0}"/>
              </a:ext>
            </a:extLst>
          </p:cNvPr>
          <p:cNvSpPr txBox="1"/>
          <p:nvPr/>
        </p:nvSpPr>
        <p:spPr>
          <a:xfrm>
            <a:off x="521207" y="1320267"/>
            <a:ext cx="6459726" cy="5016758"/>
          </a:xfrm>
          <a:prstGeom prst="rect">
            <a:avLst/>
          </a:prstGeom>
          <a:noFill/>
        </p:spPr>
        <p:txBody>
          <a:bodyPr wrap="square" rtlCol="0">
            <a:spAutoFit/>
          </a:bodyPr>
          <a:lstStyle/>
          <a:p>
            <a:r>
              <a:rPr lang="en-US" sz="2000" dirty="0">
                <a:latin typeface="Comic Sans MS" panose="030F0702030302020204" pitchFamily="66" charset="0"/>
              </a:rPr>
              <a:t>The classification of an image can be defined by if the image has the required features of the object (like a long flat surface in a bridge or the wheel in a car)</a:t>
            </a:r>
          </a:p>
          <a:p>
            <a:endParaRPr lang="en-US" sz="2000" dirty="0">
              <a:latin typeface="Comic Sans MS" panose="030F0702030302020204" pitchFamily="66" charset="0"/>
            </a:endParaRPr>
          </a:p>
          <a:p>
            <a:r>
              <a:rPr lang="en-US" sz="2000" dirty="0">
                <a:latin typeface="Comic Sans MS" panose="030F0702030302020204" pitchFamily="66" charset="0"/>
              </a:rPr>
              <a:t>However, the feature of a particular object cannot be easily expressed in an absolute manner.</a:t>
            </a:r>
          </a:p>
          <a:p>
            <a:endParaRPr lang="en-US" sz="2000" dirty="0">
              <a:latin typeface="Comic Sans MS" panose="030F0702030302020204" pitchFamily="66" charset="0"/>
            </a:endParaRPr>
          </a:p>
          <a:p>
            <a:r>
              <a:rPr lang="en-US" sz="2000" dirty="0">
                <a:latin typeface="Comic Sans MS" panose="030F0702030302020204" pitchFamily="66" charset="0"/>
              </a:rPr>
              <a:t>They can be </a:t>
            </a:r>
            <a:r>
              <a:rPr lang="en-US" sz="2000" u="sng" dirty="0">
                <a:latin typeface="Comic Sans MS" panose="030F0702030302020204" pitchFamily="66" charset="0"/>
              </a:rPr>
              <a:t>shifted, scale in and scale out, rotated </a:t>
            </a:r>
            <a:r>
              <a:rPr lang="en-US" sz="2000" dirty="0">
                <a:latin typeface="Comic Sans MS" panose="030F0702030302020204" pitchFamily="66" charset="0"/>
              </a:rPr>
              <a:t>and the proportion between different part can vary.</a:t>
            </a:r>
          </a:p>
          <a:p>
            <a:endParaRPr lang="en-US" sz="2000" dirty="0">
              <a:latin typeface="Comic Sans MS" panose="030F0702030302020204" pitchFamily="66" charset="0"/>
            </a:endParaRPr>
          </a:p>
          <a:p>
            <a:r>
              <a:rPr lang="en-US" sz="2000" dirty="0">
                <a:latin typeface="Comic Sans MS" panose="030F0702030302020204" pitchFamily="66" charset="0"/>
              </a:rPr>
              <a:t>Just compare your handwriting with your classmates</a:t>
            </a:r>
          </a:p>
          <a:p>
            <a:endParaRPr lang="en-US" sz="2000" dirty="0">
              <a:latin typeface="Comic Sans MS" panose="030F0702030302020204" pitchFamily="66" charset="0"/>
            </a:endParaRPr>
          </a:p>
          <a:p>
            <a:r>
              <a:rPr lang="en-US" sz="2000" dirty="0">
                <a:latin typeface="Comic Sans MS" panose="030F0702030302020204" pitchFamily="66" charset="0"/>
              </a:rPr>
              <a:t>They can be easily recognized by a human being, but very difficult to “program” the “rules” (if any) into a traditional expert systems</a:t>
            </a:r>
          </a:p>
        </p:txBody>
      </p:sp>
    </p:spTree>
    <p:extLst>
      <p:ext uri="{BB962C8B-B14F-4D97-AF65-F5344CB8AC3E}">
        <p14:creationId xmlns:p14="http://schemas.microsoft.com/office/powerpoint/2010/main" val="267372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3AD124D5-2E7F-4524-8EC9-917D453FE875}"/>
              </a:ext>
            </a:extLst>
          </p:cNvPr>
          <p:cNvSpPr txBox="1">
            <a:spLocks/>
          </p:cNvSpPr>
          <p:nvPr/>
        </p:nvSpPr>
        <p:spPr>
          <a:xfrm>
            <a:off x="521206" y="321307"/>
            <a:ext cx="10388219" cy="64008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800" kern="1200">
                <a:solidFill>
                  <a:schemeClr val="bg2">
                    <a:lumMod val="25000"/>
                  </a:schemeClr>
                </a:solidFill>
                <a:latin typeface="+mj-lt"/>
                <a:ea typeface="+mj-ea"/>
                <a:cs typeface="+mj-cs"/>
              </a:defRPr>
            </a:lvl1pPr>
          </a:lstStyle>
          <a:p>
            <a:r>
              <a:rPr lang="en-US" dirty="0">
                <a:solidFill>
                  <a:srgbClr val="0028F0"/>
                </a:solidFill>
                <a:latin typeface="Comic Sans MS" panose="030F0702030302020204" pitchFamily="66" charset="0"/>
                <a:cs typeface="Segoe UI Light" panose="020B0502040204020203" pitchFamily="34" charset="0"/>
              </a:rPr>
              <a:t>Solution is Convolutional Neural Network, but what is a CNN?</a:t>
            </a:r>
          </a:p>
        </p:txBody>
      </p:sp>
      <p:pic>
        <p:nvPicPr>
          <p:cNvPr id="3" name="Picture 2">
            <a:extLst>
              <a:ext uri="{FF2B5EF4-FFF2-40B4-BE49-F238E27FC236}">
                <a16:creationId xmlns:a16="http://schemas.microsoft.com/office/drawing/2014/main" id="{E62781A3-067F-4499-BF95-B39E785BA816}"/>
              </a:ext>
            </a:extLst>
          </p:cNvPr>
          <p:cNvPicPr>
            <a:picLocks noChangeAspect="1"/>
          </p:cNvPicPr>
          <p:nvPr/>
        </p:nvPicPr>
        <p:blipFill>
          <a:blip r:embed="rId2"/>
          <a:stretch>
            <a:fillRect/>
          </a:stretch>
        </p:blipFill>
        <p:spPr>
          <a:xfrm>
            <a:off x="1822010" y="1525637"/>
            <a:ext cx="8077200" cy="3800475"/>
          </a:xfrm>
          <a:prstGeom prst="rect">
            <a:avLst/>
          </a:prstGeom>
        </p:spPr>
      </p:pic>
      <p:sp>
        <p:nvSpPr>
          <p:cNvPr id="5" name="TextBox 4">
            <a:extLst>
              <a:ext uri="{FF2B5EF4-FFF2-40B4-BE49-F238E27FC236}">
                <a16:creationId xmlns:a16="http://schemas.microsoft.com/office/drawing/2014/main" id="{A7CACA9C-7C43-4D06-9AC2-B8030EB015C2}"/>
              </a:ext>
            </a:extLst>
          </p:cNvPr>
          <p:cNvSpPr txBox="1"/>
          <p:nvPr/>
        </p:nvSpPr>
        <p:spPr>
          <a:xfrm>
            <a:off x="1054423" y="5890362"/>
            <a:ext cx="10624548" cy="646331"/>
          </a:xfrm>
          <a:prstGeom prst="rect">
            <a:avLst/>
          </a:prstGeom>
          <a:noFill/>
        </p:spPr>
        <p:txBody>
          <a:bodyPr wrap="square" rtlCol="0">
            <a:spAutoFit/>
          </a:bodyPr>
          <a:lstStyle/>
          <a:p>
            <a:r>
              <a:rPr lang="en-US" dirty="0">
                <a:latin typeface="Comic Sans MS" panose="030F0702030302020204" pitchFamily="66" charset="0"/>
              </a:rPr>
              <a:t>Convolute =&gt; Activate =&gt; Pooling =&gt; Convolute =&gt; Activate =&gt; Pooling =&gt; …. =&gt; Fully Connected output layer</a:t>
            </a:r>
          </a:p>
        </p:txBody>
      </p:sp>
    </p:spTree>
    <p:extLst>
      <p:ext uri="{BB962C8B-B14F-4D97-AF65-F5344CB8AC3E}">
        <p14:creationId xmlns:p14="http://schemas.microsoft.com/office/powerpoint/2010/main" val="25802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1F7D-54D6-4254-8DB9-3299ED28F3C0}"/>
              </a:ext>
            </a:extLst>
          </p:cNvPr>
          <p:cNvSpPr>
            <a:spLocks noGrp="1"/>
          </p:cNvSpPr>
          <p:nvPr>
            <p:ph type="title"/>
          </p:nvPr>
        </p:nvSpPr>
        <p:spPr>
          <a:xfrm>
            <a:off x="530261" y="276040"/>
            <a:ext cx="7904336" cy="640080"/>
          </a:xfrm>
        </p:spPr>
        <p:txBody>
          <a:bodyPr>
            <a:normAutofit fontScale="90000"/>
          </a:bodyPr>
          <a:lstStyle/>
          <a:p>
            <a:r>
              <a:rPr lang="en-US" dirty="0"/>
              <a:t>Before you learn how to run, learn how to walk first</a:t>
            </a:r>
          </a:p>
        </p:txBody>
      </p:sp>
      <p:sp>
        <p:nvSpPr>
          <p:cNvPr id="3" name="Content Placeholder 2">
            <a:extLst>
              <a:ext uri="{FF2B5EF4-FFF2-40B4-BE49-F238E27FC236}">
                <a16:creationId xmlns:a16="http://schemas.microsoft.com/office/drawing/2014/main" id="{C6A5C3A5-6B55-49D1-AA7D-8E32421874FF}"/>
              </a:ext>
            </a:extLst>
          </p:cNvPr>
          <p:cNvSpPr>
            <a:spLocks noGrp="1"/>
          </p:cNvSpPr>
          <p:nvPr>
            <p:ph sz="quarter" idx="10"/>
          </p:nvPr>
        </p:nvSpPr>
        <p:spPr>
          <a:xfrm>
            <a:off x="2363661" y="3108960"/>
            <a:ext cx="7036961" cy="640080"/>
          </a:xfrm>
        </p:spPr>
        <p:txBody>
          <a:bodyPr>
            <a:normAutofit fontScale="85000" lnSpcReduction="10000"/>
          </a:bodyPr>
          <a:lstStyle/>
          <a:p>
            <a:pPr marL="0" indent="0" algn="ctr">
              <a:buNone/>
            </a:pPr>
            <a:r>
              <a:rPr lang="en-US" sz="3200" dirty="0"/>
              <a:t>Computer Vision without Deep Learning</a:t>
            </a:r>
          </a:p>
        </p:txBody>
      </p:sp>
    </p:spTree>
    <p:extLst>
      <p:ext uri="{BB962C8B-B14F-4D97-AF65-F5344CB8AC3E}">
        <p14:creationId xmlns:p14="http://schemas.microsoft.com/office/powerpoint/2010/main" val="312576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34D25A-DEF8-40D9-8BED-3AFCCE91F8BA}"/>
              </a:ext>
            </a:extLst>
          </p:cNvPr>
          <p:cNvSpPr>
            <a:spLocks noGrp="1"/>
          </p:cNvSpPr>
          <p:nvPr>
            <p:ph sz="quarter" idx="10"/>
          </p:nvPr>
        </p:nvSpPr>
        <p:spPr>
          <a:xfrm>
            <a:off x="730413" y="1440180"/>
            <a:ext cx="10051467" cy="810651"/>
          </a:xfrm>
        </p:spPr>
        <p:txBody>
          <a:bodyPr>
            <a:normAutofit/>
          </a:bodyPr>
          <a:lstStyle/>
          <a:p>
            <a:pPr marL="0" indent="0">
              <a:buNone/>
            </a:pPr>
            <a:r>
              <a:rPr lang="en-US" sz="2000" dirty="0"/>
              <a:t>Most basic image: Handwritten digits (The Hello World example)</a:t>
            </a:r>
          </a:p>
        </p:txBody>
      </p:sp>
      <p:sp>
        <p:nvSpPr>
          <p:cNvPr id="4" name="Title 1">
            <a:extLst>
              <a:ext uri="{FF2B5EF4-FFF2-40B4-BE49-F238E27FC236}">
                <a16:creationId xmlns:a16="http://schemas.microsoft.com/office/drawing/2014/main" id="{31C613EF-01E9-452E-A7F8-47B4251CBF35}"/>
              </a:ext>
            </a:extLst>
          </p:cNvPr>
          <p:cNvSpPr txBox="1">
            <a:spLocks/>
          </p:cNvSpPr>
          <p:nvPr/>
        </p:nvSpPr>
        <p:spPr>
          <a:xfrm>
            <a:off x="539496" y="331023"/>
            <a:ext cx="6877119" cy="64008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800" kern="1200">
                <a:solidFill>
                  <a:schemeClr val="bg2">
                    <a:lumMod val="25000"/>
                  </a:schemeClr>
                </a:solidFill>
                <a:latin typeface="+mj-lt"/>
                <a:ea typeface="+mj-ea"/>
                <a:cs typeface="+mj-cs"/>
              </a:defRPr>
            </a:lvl1pPr>
          </a:lstStyle>
          <a:p>
            <a:r>
              <a:rPr lang="en-US" dirty="0">
                <a:solidFill>
                  <a:srgbClr val="0028F0"/>
                </a:solidFill>
                <a:latin typeface="Comic Sans MS" panose="030F0702030302020204" pitchFamily="66" charset="0"/>
              </a:rPr>
              <a:t>Back to Basics. What is an Image?</a:t>
            </a:r>
          </a:p>
        </p:txBody>
      </p:sp>
      <p:pic>
        <p:nvPicPr>
          <p:cNvPr id="6" name="Picture 5">
            <a:extLst>
              <a:ext uri="{FF2B5EF4-FFF2-40B4-BE49-F238E27FC236}">
                <a16:creationId xmlns:a16="http://schemas.microsoft.com/office/drawing/2014/main" id="{B2C2D49B-2BDB-4088-9678-E7F5ED531290}"/>
              </a:ext>
            </a:extLst>
          </p:cNvPr>
          <p:cNvPicPr>
            <a:picLocks noChangeAspect="1"/>
          </p:cNvPicPr>
          <p:nvPr/>
        </p:nvPicPr>
        <p:blipFill>
          <a:blip r:embed="rId2"/>
          <a:stretch>
            <a:fillRect/>
          </a:stretch>
        </p:blipFill>
        <p:spPr>
          <a:xfrm>
            <a:off x="2021027" y="2095081"/>
            <a:ext cx="7667625" cy="2286000"/>
          </a:xfrm>
          <a:prstGeom prst="rect">
            <a:avLst/>
          </a:prstGeom>
        </p:spPr>
      </p:pic>
      <p:sp>
        <p:nvSpPr>
          <p:cNvPr id="7" name="TextBox 6">
            <a:extLst>
              <a:ext uri="{FF2B5EF4-FFF2-40B4-BE49-F238E27FC236}">
                <a16:creationId xmlns:a16="http://schemas.microsoft.com/office/drawing/2014/main" id="{1DD64E98-8594-4C8E-B074-97AE6132CB55}"/>
              </a:ext>
            </a:extLst>
          </p:cNvPr>
          <p:cNvSpPr txBox="1"/>
          <p:nvPr/>
        </p:nvSpPr>
        <p:spPr>
          <a:xfrm>
            <a:off x="829105" y="4688209"/>
            <a:ext cx="10051467" cy="1754326"/>
          </a:xfrm>
          <a:prstGeom prst="rect">
            <a:avLst/>
          </a:prstGeom>
          <a:noFill/>
        </p:spPr>
        <p:txBody>
          <a:bodyPr wrap="square" rtlCol="0">
            <a:spAutoFit/>
          </a:bodyPr>
          <a:lstStyle/>
          <a:p>
            <a:r>
              <a:rPr lang="en-US" dirty="0">
                <a:latin typeface="Comic Sans MS" panose="030F0702030302020204" pitchFamily="66" charset="0"/>
              </a:rPr>
              <a:t>An image is just a 2-dimensional array of pixel values</a:t>
            </a:r>
          </a:p>
          <a:p>
            <a:endParaRPr lang="en-US" dirty="0">
              <a:latin typeface="Comic Sans MS" panose="030F0702030302020204" pitchFamily="66" charset="0"/>
            </a:endParaRPr>
          </a:p>
          <a:p>
            <a:r>
              <a:rPr lang="en-US" dirty="0">
                <a:latin typeface="Comic Sans MS" panose="030F0702030302020204" pitchFamily="66" charset="0"/>
              </a:rPr>
              <a:t>For gray scale images, the value is between 0 to 255</a:t>
            </a:r>
          </a:p>
          <a:p>
            <a:endParaRPr lang="en-US" dirty="0">
              <a:latin typeface="Comic Sans MS" panose="030F0702030302020204" pitchFamily="66" charset="0"/>
            </a:endParaRPr>
          </a:p>
          <a:p>
            <a:r>
              <a:rPr lang="en-US" dirty="0">
                <a:latin typeface="Comic Sans MS" panose="030F0702030302020204" pitchFamily="66" charset="0"/>
              </a:rPr>
              <a:t>For color images, the value can be consisted of 3 tuple from 0 to 255 (255, 255, 255) for capturing the Red, Green and Blue components</a:t>
            </a:r>
          </a:p>
        </p:txBody>
      </p:sp>
    </p:spTree>
    <p:extLst>
      <p:ext uri="{BB962C8B-B14F-4D97-AF65-F5344CB8AC3E}">
        <p14:creationId xmlns:p14="http://schemas.microsoft.com/office/powerpoint/2010/main" val="34911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17794</TotalTime>
  <Words>1575</Words>
  <Application>Microsoft Office PowerPoint</Application>
  <PresentationFormat>Widescreen</PresentationFormat>
  <Paragraphs>182</Paragraphs>
  <Slides>43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Arial</vt:lpstr>
      <vt:lpstr>Calibri</vt:lpstr>
      <vt:lpstr>Calibri Light</vt:lpstr>
      <vt:lpstr>Comic Sans MS</vt:lpstr>
      <vt:lpstr>Segoe UI</vt:lpstr>
      <vt:lpstr>Symbol</vt:lpstr>
      <vt:lpstr>Office Theme</vt:lpstr>
      <vt:lpstr>2_Office Theme</vt:lpstr>
      <vt:lpstr>CIS 4526 Foundations of Machine Learning</vt:lpstr>
      <vt:lpstr>Outline</vt:lpstr>
      <vt:lpstr>Deep Learning for Computer Vision</vt:lpstr>
      <vt:lpstr>The Good, The Bad and the Ugly</vt:lpstr>
      <vt:lpstr>But it takes over 300 years from Isaac Newton time for a machine to do the same thing</vt:lpstr>
      <vt:lpstr>Why it is hard for a computer to recognize an object in an image?</vt:lpstr>
      <vt:lpstr>PowerPoint Presentation</vt:lpstr>
      <vt:lpstr>Before you learn how to run, learn how to walk first</vt:lpstr>
      <vt:lpstr>PowerPoint Presentation</vt:lpstr>
      <vt:lpstr>Back to Basics. What is an Image?</vt:lpstr>
      <vt:lpstr>Image Processing now means applying transformation of the f(x,y) function</vt:lpstr>
      <vt:lpstr>Asking a Photoshop guru to fix your photo</vt:lpstr>
      <vt:lpstr>What is a Filter?</vt:lpstr>
      <vt:lpstr>What is a Filter?</vt:lpstr>
      <vt:lpstr>Other types of Filters</vt:lpstr>
      <vt:lpstr>A Sharpening Filter</vt:lpstr>
      <vt:lpstr>A median filter</vt:lpstr>
      <vt:lpstr>What can a median filter achieve? Answer is: A LOT</vt:lpstr>
      <vt:lpstr>Mathematical representation</vt:lpstr>
      <vt:lpstr>More examples</vt:lpstr>
      <vt:lpstr>Outline</vt:lpstr>
      <vt:lpstr>How do Deep Learning recognize images</vt:lpstr>
      <vt:lpstr>How do Deep Learning recognize images</vt:lpstr>
      <vt:lpstr>PowerPoint Presentation</vt:lpstr>
      <vt:lpstr>Convolution</vt:lpstr>
      <vt:lpstr>Convolution</vt:lpstr>
      <vt:lpstr>Convolution with depth (RGB)</vt:lpstr>
      <vt:lpstr>Convolution Layer</vt:lpstr>
      <vt:lpstr>Convolution Layer</vt:lpstr>
      <vt:lpstr>Convolution Layer</vt:lpstr>
      <vt:lpstr>Convolution Layer</vt:lpstr>
      <vt:lpstr>Convolution Layer</vt:lpstr>
      <vt:lpstr>Convolution Layer</vt:lpstr>
      <vt:lpstr>PowerPoint Presentation</vt:lpstr>
      <vt:lpstr>Outline</vt:lpstr>
      <vt:lpstr>Pooling</vt:lpstr>
      <vt:lpstr>Pooling</vt:lpstr>
      <vt:lpstr>Flattening</vt:lpstr>
      <vt:lpstr>Fully Connected Layer</vt:lpstr>
      <vt:lpstr>Fully Connected Layer (FC Layer)</vt:lpstr>
      <vt:lpstr>Convolutional Neural Network</vt:lpstr>
      <vt:lpstr>Convolutional Neural Network</vt:lpstr>
      <vt:lpstr>Online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Designer helps you get your point across</dc:title>
  <dc:creator>7aa987@studentoffice.net</dc:creator>
  <cp:lastModifiedBy>Alex Pang</cp:lastModifiedBy>
  <cp:revision>4</cp:revision>
  <dcterms:created xsi:type="dcterms:W3CDTF">2019-06-17T02:34:00Z</dcterms:created>
  <dcterms:modified xsi:type="dcterms:W3CDTF">2023-03-30T20:03:12Z</dcterms:modified>
</cp:coreProperties>
</file>